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DB55EB5B-D2EA-4806-BB20-771AB9AB86BD}" type="datetimeFigureOut">
              <a:rPr lang="en-MY" smtClean="0"/>
              <a:pPr/>
              <a:t>5/8/2011</a:t>
            </a:fld>
            <a:endParaRPr lang="en-MY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MY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2301C82B-7F59-43A9-896D-B53C1EE9F12E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B55EB5B-D2EA-4806-BB20-771AB9AB86BD}" type="datetimeFigureOut">
              <a:rPr lang="en-MY" smtClean="0"/>
              <a:pPr/>
              <a:t>5/8/2011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01C82B-7F59-43A9-896D-B53C1EE9F12E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B55EB5B-D2EA-4806-BB20-771AB9AB86BD}" type="datetimeFigureOut">
              <a:rPr lang="en-MY" smtClean="0"/>
              <a:pPr/>
              <a:t>5/8/2011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2301C82B-7F59-43A9-896D-B53C1EE9F12E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B55EB5B-D2EA-4806-BB20-771AB9AB86BD}" type="datetimeFigureOut">
              <a:rPr lang="en-MY" smtClean="0"/>
              <a:pPr/>
              <a:t>5/8/2011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01C82B-7F59-43A9-896D-B53C1EE9F12E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B55EB5B-D2EA-4806-BB20-771AB9AB86BD}" type="datetimeFigureOut">
              <a:rPr lang="en-MY" smtClean="0"/>
              <a:pPr/>
              <a:t>5/8/2011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01C82B-7F59-43A9-896D-B53C1EE9F12E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B55EB5B-D2EA-4806-BB20-771AB9AB86BD}" type="datetimeFigureOut">
              <a:rPr lang="en-MY" smtClean="0"/>
              <a:pPr/>
              <a:t>5/8/2011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01C82B-7F59-43A9-896D-B53C1EE9F12E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B55EB5B-D2EA-4806-BB20-771AB9AB86BD}" type="datetimeFigureOut">
              <a:rPr lang="en-MY" smtClean="0"/>
              <a:pPr/>
              <a:t>5/8/2011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01C82B-7F59-43A9-896D-B53C1EE9F12E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B55EB5B-D2EA-4806-BB20-771AB9AB86BD}" type="datetimeFigureOut">
              <a:rPr lang="en-MY" smtClean="0"/>
              <a:pPr/>
              <a:t>5/8/2011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01C82B-7F59-43A9-896D-B53C1EE9F12E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B55EB5B-D2EA-4806-BB20-771AB9AB86BD}" type="datetimeFigureOut">
              <a:rPr lang="en-MY" smtClean="0"/>
              <a:pPr/>
              <a:t>5/8/2011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01C82B-7F59-43A9-896D-B53C1EE9F12E}" type="slidenum">
              <a:rPr lang="en-MY" smtClean="0"/>
              <a:pPr/>
              <a:t>‹#›</a:t>
            </a:fld>
            <a:endParaRPr lang="en-MY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B55EB5B-D2EA-4806-BB20-771AB9AB86BD}" type="datetimeFigureOut">
              <a:rPr lang="en-MY" smtClean="0"/>
              <a:pPr/>
              <a:t>5/8/2011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01C82B-7F59-43A9-896D-B53C1EE9F12E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DB55EB5B-D2EA-4806-BB20-771AB9AB86BD}" type="datetimeFigureOut">
              <a:rPr lang="en-MY" smtClean="0"/>
              <a:pPr/>
              <a:t>5/8/2011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2301C82B-7F59-43A9-896D-B53C1EE9F12E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DB55EB5B-D2EA-4806-BB20-771AB9AB86BD}" type="datetimeFigureOut">
              <a:rPr lang="en-MY" smtClean="0"/>
              <a:pPr/>
              <a:t>5/8/2011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MY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2301C82B-7F59-43A9-896D-B53C1EE9F12E}" type="slidenum">
              <a:rPr lang="en-MY" smtClean="0"/>
              <a:pPr/>
              <a:t>‹#›</a:t>
            </a:fld>
            <a:endParaRPr lang="en-M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47864" y="332656"/>
            <a:ext cx="5105400" cy="2868168"/>
          </a:xfrm>
        </p:spPr>
        <p:txBody>
          <a:bodyPr/>
          <a:lstStyle/>
          <a:p>
            <a:r>
              <a:rPr lang="en-MY" dirty="0" err="1" smtClean="0"/>
              <a:t>Tanda</a:t>
            </a:r>
            <a:r>
              <a:rPr lang="en-MY" dirty="0" smtClean="0"/>
              <a:t> – </a:t>
            </a:r>
            <a:r>
              <a:rPr lang="en-MY" dirty="0" err="1" smtClean="0"/>
              <a:t>Tanda</a:t>
            </a:r>
            <a:r>
              <a:rPr lang="en-MY" dirty="0" smtClean="0"/>
              <a:t> </a:t>
            </a:r>
            <a:r>
              <a:rPr lang="en-MY" dirty="0" err="1" smtClean="0"/>
              <a:t>Sifat</a:t>
            </a:r>
            <a:r>
              <a:rPr lang="en-MY" dirty="0" smtClean="0"/>
              <a:t> </a:t>
            </a:r>
            <a:r>
              <a:rPr lang="en-MY" dirty="0" err="1" smtClean="0"/>
              <a:t>Sombong</a:t>
            </a:r>
            <a:endParaRPr lang="en-MY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MY" dirty="0" err="1" smtClean="0"/>
              <a:t>Bahagian</a:t>
            </a:r>
            <a:r>
              <a:rPr lang="en-MY" dirty="0" smtClean="0"/>
              <a:t> 1</a:t>
            </a:r>
            <a:endParaRPr lang="en-MY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563888" y="2708920"/>
            <a:ext cx="5105400" cy="2868168"/>
          </a:xfrm>
          <a:prstGeom prst="rect">
            <a:avLst/>
          </a:prstGeom>
        </p:spPr>
        <p:txBody>
          <a:bodyPr vert="horz" lIns="45720" tIns="0" rIns="45720" bIns="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40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SIGNS OF ARROGANCE</a:t>
            </a:r>
            <a:endParaRPr kumimoji="0" lang="en-MY" sz="40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 err="1"/>
              <a:t>Langkah-langkah</a:t>
            </a:r>
            <a:r>
              <a:rPr lang="en-MY" dirty="0"/>
              <a:t> </a:t>
            </a:r>
            <a:r>
              <a:rPr lang="en-MY" dirty="0" err="1"/>
              <a:t>untuk</a:t>
            </a:r>
            <a:r>
              <a:rPr lang="en-MY" dirty="0"/>
              <a:t> </a:t>
            </a:r>
            <a:r>
              <a:rPr lang="en-MY" dirty="0" err="1"/>
              <a:t>mengenal</a:t>
            </a:r>
            <a:r>
              <a:rPr lang="en-MY" dirty="0"/>
              <a:t> </a:t>
            </a:r>
            <a:r>
              <a:rPr lang="en-MY" dirty="0" err="1"/>
              <a:t>pasti</a:t>
            </a:r>
            <a:r>
              <a:rPr lang="en-MY" dirty="0"/>
              <a:t> </a:t>
            </a:r>
            <a:r>
              <a:rPr lang="en-MY" dirty="0" err="1"/>
              <a:t>adanya</a:t>
            </a:r>
            <a:r>
              <a:rPr lang="en-MY" dirty="0"/>
              <a:t> </a:t>
            </a:r>
            <a:r>
              <a:rPr lang="en-MY" dirty="0" err="1"/>
              <a:t>penyakit</a:t>
            </a:r>
            <a:r>
              <a:rPr lang="en-MY" dirty="0"/>
              <a:t> </a:t>
            </a:r>
            <a:r>
              <a:rPr lang="en-MY" dirty="0" err="1"/>
              <a:t>ini</a:t>
            </a:r>
            <a:r>
              <a:rPr lang="en-MY" dirty="0"/>
              <a:t> </a:t>
            </a:r>
            <a:r>
              <a:rPr lang="en-MY" dirty="0" err="1"/>
              <a:t>ialah</a:t>
            </a:r>
            <a:r>
              <a:rPr lang="en-MY" dirty="0"/>
              <a:t> </a:t>
            </a:r>
            <a:r>
              <a:rPr lang="en-MY" dirty="0" err="1"/>
              <a:t>melalui</a:t>
            </a:r>
            <a:r>
              <a:rPr lang="en-MY" dirty="0"/>
              <a:t> </a:t>
            </a:r>
            <a:r>
              <a:rPr lang="en-MY" dirty="0" err="1"/>
              <a:t>pergaulan</a:t>
            </a:r>
            <a:r>
              <a:rPr lang="en-MY" dirty="0"/>
              <a:t> </a:t>
            </a:r>
            <a:r>
              <a:rPr lang="en-MY" dirty="0" err="1"/>
              <a:t>sesama</a:t>
            </a:r>
            <a:r>
              <a:rPr lang="en-MY" dirty="0"/>
              <a:t> </a:t>
            </a:r>
            <a:r>
              <a:rPr lang="en-MY" dirty="0" err="1"/>
              <a:t>manusia</a:t>
            </a:r>
            <a:r>
              <a:rPr lang="en-MY" dirty="0"/>
              <a:t>. </a:t>
            </a:r>
            <a:r>
              <a:rPr lang="en-MY" dirty="0" err="1"/>
              <a:t>Melalui</a:t>
            </a:r>
            <a:r>
              <a:rPr lang="en-MY" dirty="0"/>
              <a:t> </a:t>
            </a:r>
            <a:r>
              <a:rPr lang="en-MY" dirty="0" err="1"/>
              <a:t>pergaulan</a:t>
            </a:r>
            <a:r>
              <a:rPr lang="en-MY" dirty="0"/>
              <a:t>, </a:t>
            </a:r>
            <a:r>
              <a:rPr lang="en-MY" dirty="0" err="1"/>
              <a:t>akan</a:t>
            </a:r>
            <a:r>
              <a:rPr lang="en-MY" dirty="0"/>
              <a:t> </a:t>
            </a:r>
            <a:r>
              <a:rPr lang="en-MY" dirty="0" err="1"/>
              <a:t>dapat</a:t>
            </a:r>
            <a:r>
              <a:rPr lang="en-MY" dirty="0"/>
              <a:t> </a:t>
            </a:r>
            <a:r>
              <a:rPr lang="en-MY" dirty="0" err="1"/>
              <a:t>dikesan</a:t>
            </a:r>
            <a:r>
              <a:rPr lang="en-MY" dirty="0"/>
              <a:t> </a:t>
            </a:r>
            <a:r>
              <a:rPr lang="en-MY" dirty="0" err="1"/>
              <a:t>sifat</a:t>
            </a:r>
            <a:r>
              <a:rPr lang="en-MY" dirty="0"/>
              <a:t> </a:t>
            </a:r>
            <a:r>
              <a:rPr lang="en-MY" dirty="0" err="1"/>
              <a:t>sombong</a:t>
            </a:r>
            <a:r>
              <a:rPr lang="en-MY" dirty="0"/>
              <a:t> </a:t>
            </a:r>
            <a:r>
              <a:rPr lang="en-MY" dirty="0" err="1"/>
              <a:t>sama</a:t>
            </a:r>
            <a:r>
              <a:rPr lang="en-MY" dirty="0"/>
              <a:t> </a:t>
            </a:r>
            <a:r>
              <a:rPr lang="en-MY" dirty="0" err="1"/>
              <a:t>ada</a:t>
            </a:r>
            <a:r>
              <a:rPr lang="en-MY" dirty="0"/>
              <a:t> </a:t>
            </a:r>
            <a:r>
              <a:rPr lang="en-MY" dirty="0" err="1"/>
              <a:t>sombong</a:t>
            </a:r>
            <a:r>
              <a:rPr lang="en-MY" dirty="0"/>
              <a:t> yang </a:t>
            </a:r>
            <a:r>
              <a:rPr lang="en-MY" dirty="0" err="1"/>
              <a:t>keterlaluan</a:t>
            </a:r>
            <a:r>
              <a:rPr lang="en-MY" dirty="0"/>
              <a:t>, </a:t>
            </a:r>
            <a:r>
              <a:rPr lang="en-MY" dirty="0" err="1"/>
              <a:t>sederhana</a:t>
            </a:r>
            <a:r>
              <a:rPr lang="en-MY" dirty="0"/>
              <a:t> </a:t>
            </a:r>
            <a:r>
              <a:rPr lang="en-MY" dirty="0" err="1"/>
              <a:t>atau</a:t>
            </a:r>
            <a:r>
              <a:rPr lang="en-MY" dirty="0"/>
              <a:t> </a:t>
            </a:r>
            <a:r>
              <a:rPr lang="en-MY" dirty="0" err="1"/>
              <a:t>ringan</a:t>
            </a:r>
            <a:r>
              <a:rPr lang="en-MY" dirty="0" smtClean="0"/>
              <a:t>.</a:t>
            </a:r>
          </a:p>
        </p:txBody>
      </p:sp>
      <p:pic>
        <p:nvPicPr>
          <p:cNvPr id="4" name="Picture 3" descr="imag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4941168"/>
            <a:ext cx="5248275" cy="866775"/>
          </a:xfrm>
          <a:prstGeom prst="rect">
            <a:avLst/>
          </a:prstGeom>
        </p:spPr>
      </p:pic>
      <p:pic>
        <p:nvPicPr>
          <p:cNvPr id="5" name="Picture 4" descr="imag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76053" y="4941168"/>
            <a:ext cx="5248275" cy="866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2132856"/>
            <a:ext cx="8435280" cy="3201219"/>
          </a:xfrm>
        </p:spPr>
        <p:txBody>
          <a:bodyPr/>
          <a:lstStyle/>
          <a:p>
            <a:pPr algn="ctr">
              <a:buNone/>
            </a:pPr>
            <a:r>
              <a:rPr lang="en-MY" b="1" dirty="0" err="1"/>
              <a:t>Apakah</a:t>
            </a:r>
            <a:r>
              <a:rPr lang="en-MY" b="1" dirty="0"/>
              <a:t> </a:t>
            </a:r>
            <a:r>
              <a:rPr lang="en-MY" b="1" dirty="0" err="1"/>
              <a:t>tanda-tanda</a:t>
            </a:r>
            <a:r>
              <a:rPr lang="en-MY" b="1" dirty="0"/>
              <a:t> </a:t>
            </a:r>
            <a:r>
              <a:rPr lang="en-MY" b="1" dirty="0" err="1"/>
              <a:t>seseorang</a:t>
            </a:r>
            <a:r>
              <a:rPr lang="en-MY" b="1" dirty="0"/>
              <a:t> </a:t>
            </a:r>
            <a:r>
              <a:rPr lang="en-MY" b="1" dirty="0" err="1"/>
              <a:t>itu</a:t>
            </a:r>
            <a:r>
              <a:rPr lang="en-MY" b="1" dirty="0"/>
              <a:t> </a:t>
            </a:r>
            <a:endParaRPr lang="en-MY" b="1" dirty="0" smtClean="0"/>
          </a:p>
          <a:p>
            <a:pPr algn="ctr">
              <a:buNone/>
            </a:pPr>
            <a:r>
              <a:rPr lang="en-MY" b="1" dirty="0" err="1" smtClean="0"/>
              <a:t>memiliki</a:t>
            </a:r>
            <a:r>
              <a:rPr lang="en-MY" b="1" dirty="0" smtClean="0"/>
              <a:t> </a:t>
            </a:r>
            <a:r>
              <a:rPr lang="en-MY" b="1" dirty="0" err="1"/>
              <a:t>sifat</a:t>
            </a:r>
            <a:r>
              <a:rPr lang="en-MY" b="1" dirty="0"/>
              <a:t> </a:t>
            </a:r>
            <a:r>
              <a:rPr lang="en-MY" b="1" dirty="0" err="1"/>
              <a:t>sombong</a:t>
            </a:r>
            <a:r>
              <a:rPr lang="en-MY" b="1" dirty="0"/>
              <a:t>? </a:t>
            </a:r>
            <a:endParaRPr lang="en-MY" b="1" dirty="0" smtClean="0"/>
          </a:p>
          <a:p>
            <a:pPr algn="ctr">
              <a:buNone/>
            </a:pPr>
            <a:endParaRPr lang="en-MY" b="1" dirty="0"/>
          </a:p>
          <a:p>
            <a:pPr algn="ctr">
              <a:buNone/>
            </a:pPr>
            <a:r>
              <a:rPr lang="en-MY" b="1" dirty="0" smtClean="0"/>
              <a:t>Di </a:t>
            </a:r>
            <a:r>
              <a:rPr lang="en-MY" b="1" dirty="0" err="1"/>
              <a:t>antaranya</a:t>
            </a:r>
            <a:r>
              <a:rPr lang="en-MY" b="1" dirty="0"/>
              <a:t>:</a:t>
            </a:r>
            <a:endParaRPr lang="en-MY" dirty="0"/>
          </a:p>
        </p:txBody>
      </p:sp>
      <p:pic>
        <p:nvPicPr>
          <p:cNvPr id="4" name="Picture 3" descr="arrogant.jpg"/>
          <p:cNvPicPr>
            <a:picLocks noChangeAspect="1"/>
          </p:cNvPicPr>
          <p:nvPr/>
        </p:nvPicPr>
        <p:blipFill>
          <a:blip r:embed="rId2" cstate="print">
            <a:lum contrast="30000"/>
          </a:blip>
          <a:srcRect l="3949"/>
          <a:stretch>
            <a:fillRect/>
          </a:stretch>
        </p:blipFill>
        <p:spPr>
          <a:xfrm>
            <a:off x="0" y="4796904"/>
            <a:ext cx="1979712" cy="20610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MY" dirty="0" err="1" smtClean="0"/>
              <a:t>Payah</a:t>
            </a:r>
            <a:r>
              <a:rPr lang="en-MY" dirty="0" smtClean="0"/>
              <a:t> </a:t>
            </a:r>
            <a:r>
              <a:rPr lang="en-MY" dirty="0" err="1"/>
              <a:t>menerima</a:t>
            </a:r>
            <a:r>
              <a:rPr lang="en-MY" dirty="0"/>
              <a:t> </a:t>
            </a:r>
            <a:r>
              <a:rPr lang="en-MY" dirty="0" err="1"/>
              <a:t>pandangan</a:t>
            </a:r>
            <a:r>
              <a:rPr lang="en-MY" dirty="0"/>
              <a:t> </a:t>
            </a:r>
            <a:r>
              <a:rPr lang="en-MY" dirty="0" err="1"/>
              <a:t>orang</a:t>
            </a:r>
            <a:r>
              <a:rPr lang="en-MY" dirty="0"/>
              <a:t> lain </a:t>
            </a:r>
            <a:r>
              <a:rPr lang="en-MY" dirty="0" err="1"/>
              <a:t>sekalipun</a:t>
            </a:r>
            <a:r>
              <a:rPr lang="en-MY" dirty="0"/>
              <a:t> </a:t>
            </a:r>
            <a:r>
              <a:rPr lang="en-MY" dirty="0" err="1"/>
              <a:t>hatinya</a:t>
            </a:r>
            <a:r>
              <a:rPr lang="en-MY" dirty="0"/>
              <a:t> </a:t>
            </a:r>
            <a:r>
              <a:rPr lang="en-MY" dirty="0" err="1"/>
              <a:t>merasakan</a:t>
            </a:r>
            <a:r>
              <a:rPr lang="en-MY" dirty="0"/>
              <a:t> </a:t>
            </a:r>
            <a:r>
              <a:rPr lang="en-MY" dirty="0" err="1"/>
              <a:t>pandangan</a:t>
            </a:r>
            <a:r>
              <a:rPr lang="en-MY" dirty="0"/>
              <a:t> </a:t>
            </a:r>
            <a:r>
              <a:rPr lang="en-MY" dirty="0" err="1"/>
              <a:t>orang</a:t>
            </a:r>
            <a:r>
              <a:rPr lang="en-MY" dirty="0"/>
              <a:t> </a:t>
            </a:r>
            <a:r>
              <a:rPr lang="en-MY" dirty="0" err="1"/>
              <a:t>itu</a:t>
            </a:r>
            <a:r>
              <a:rPr lang="en-MY" dirty="0"/>
              <a:t> </a:t>
            </a:r>
            <a:r>
              <a:rPr lang="en-MY" dirty="0" err="1"/>
              <a:t>lebih</a:t>
            </a:r>
            <a:r>
              <a:rPr lang="en-MY" dirty="0"/>
              <a:t> </a:t>
            </a:r>
            <a:r>
              <a:rPr lang="en-MY" dirty="0" err="1"/>
              <a:t>baik</a:t>
            </a:r>
            <a:r>
              <a:rPr lang="en-MY" dirty="0"/>
              <a:t> </a:t>
            </a:r>
            <a:r>
              <a:rPr lang="en-MY" dirty="0" err="1"/>
              <a:t>daripadanya</a:t>
            </a:r>
            <a:r>
              <a:rPr lang="en-MY" dirty="0"/>
              <a:t>. </a:t>
            </a:r>
            <a:endParaRPr lang="en-MY" dirty="0" smtClean="0"/>
          </a:p>
          <a:p>
            <a:pPr marL="514350" indent="-514350">
              <a:buAutoNum type="arabicPeriod"/>
            </a:pPr>
            <a:endParaRPr lang="en-MY" dirty="0" smtClean="0"/>
          </a:p>
          <a:p>
            <a:pPr marL="514350" indent="-514350">
              <a:buNone/>
            </a:pPr>
            <a:r>
              <a:rPr lang="en-MY" dirty="0" smtClean="0"/>
              <a:t>     </a:t>
            </a:r>
            <a:r>
              <a:rPr lang="en-MY" dirty="0" err="1" smtClean="0"/>
              <a:t>Apatah</a:t>
            </a:r>
            <a:r>
              <a:rPr lang="en-MY" dirty="0" smtClean="0"/>
              <a:t> </a:t>
            </a:r>
            <a:r>
              <a:rPr lang="en-MY" dirty="0" err="1"/>
              <a:t>lagi</a:t>
            </a:r>
            <a:r>
              <a:rPr lang="en-MY" dirty="0"/>
              <a:t> </a:t>
            </a:r>
            <a:r>
              <a:rPr lang="en-MY" dirty="0" err="1"/>
              <a:t>kalau</a:t>
            </a:r>
            <a:r>
              <a:rPr lang="en-MY" dirty="0"/>
              <a:t> </a:t>
            </a:r>
            <a:r>
              <a:rPr lang="en-MY" dirty="0" err="1"/>
              <a:t>pandangan</a:t>
            </a:r>
            <a:r>
              <a:rPr lang="en-MY" dirty="0"/>
              <a:t> </a:t>
            </a:r>
            <a:r>
              <a:rPr lang="en-MY" dirty="0" err="1"/>
              <a:t>itu</a:t>
            </a:r>
            <a:r>
              <a:rPr lang="en-MY" dirty="0"/>
              <a:t> </a:t>
            </a:r>
            <a:r>
              <a:rPr lang="en-MY" dirty="0" err="1"/>
              <a:t>datang</a:t>
            </a:r>
            <a:r>
              <a:rPr lang="en-MY" dirty="0"/>
              <a:t> </a:t>
            </a:r>
            <a:r>
              <a:rPr lang="en-MY" dirty="0" err="1"/>
              <a:t>daripada</a:t>
            </a:r>
            <a:r>
              <a:rPr lang="en-MY" dirty="0"/>
              <a:t> </a:t>
            </a:r>
            <a:r>
              <a:rPr lang="en-MY" dirty="0" err="1"/>
              <a:t>orang</a:t>
            </a:r>
            <a:r>
              <a:rPr lang="en-MY" dirty="0"/>
              <a:t> yang </a:t>
            </a:r>
            <a:r>
              <a:rPr lang="en-MY" dirty="0" err="1"/>
              <a:t>lebih</a:t>
            </a:r>
            <a:r>
              <a:rPr lang="en-MY" dirty="0"/>
              <a:t> </a:t>
            </a:r>
            <a:r>
              <a:rPr lang="en-MY" dirty="0" err="1"/>
              <a:t>rendah</a:t>
            </a:r>
            <a:r>
              <a:rPr lang="en-MY" dirty="0"/>
              <a:t> </a:t>
            </a:r>
            <a:r>
              <a:rPr lang="en-MY" dirty="0" err="1"/>
              <a:t>daripadanya</a:t>
            </a:r>
            <a:r>
              <a:rPr lang="en-MY" dirty="0"/>
              <a:t> </a:t>
            </a:r>
            <a:r>
              <a:rPr lang="en-MY" dirty="0" err="1"/>
              <a:t>sama</a:t>
            </a:r>
            <a:r>
              <a:rPr lang="en-MY" dirty="0"/>
              <a:t> </a:t>
            </a:r>
            <a:r>
              <a:rPr lang="en-MY" dirty="0" err="1"/>
              <a:t>ada</a:t>
            </a:r>
            <a:r>
              <a:rPr lang="en-MY" dirty="0"/>
              <a:t> </a:t>
            </a:r>
            <a:r>
              <a:rPr lang="en-MY" dirty="0" err="1"/>
              <a:t>rendah</a:t>
            </a:r>
            <a:r>
              <a:rPr lang="en-MY" dirty="0"/>
              <a:t> </a:t>
            </a:r>
            <a:r>
              <a:rPr lang="en-MY" dirty="0" err="1"/>
              <a:t>umur</a:t>
            </a:r>
            <a:r>
              <a:rPr lang="en-MY" dirty="0"/>
              <a:t>, </a:t>
            </a:r>
            <a:r>
              <a:rPr lang="en-MY" dirty="0" err="1"/>
              <a:t>pangkat</a:t>
            </a:r>
            <a:r>
              <a:rPr lang="en-MY" dirty="0"/>
              <a:t> </a:t>
            </a:r>
            <a:r>
              <a:rPr lang="en-MY" dirty="0" err="1"/>
              <a:t>atau</a:t>
            </a:r>
            <a:r>
              <a:rPr lang="en-MY" dirty="0"/>
              <a:t> lain-lain </a:t>
            </a:r>
            <a:r>
              <a:rPr lang="en-MY" dirty="0" err="1"/>
              <a:t>lagi</a:t>
            </a:r>
            <a:r>
              <a:rPr lang="en-MY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7239000" cy="4846320"/>
          </a:xfrm>
        </p:spPr>
        <p:txBody>
          <a:bodyPr/>
          <a:lstStyle/>
          <a:p>
            <a:pPr marL="514350" indent="-514350">
              <a:buFont typeface="+mj-lt"/>
              <a:buAutoNum type="arabicPeriod" startAt="2"/>
            </a:pPr>
            <a:r>
              <a:rPr lang="en-MY" dirty="0" err="1" smtClean="0"/>
              <a:t>Mudah</a:t>
            </a:r>
            <a:r>
              <a:rPr lang="en-MY" dirty="0" smtClean="0"/>
              <a:t> </a:t>
            </a:r>
            <a:r>
              <a:rPr lang="en-MY" dirty="0" err="1"/>
              <a:t>marah</a:t>
            </a:r>
            <a:r>
              <a:rPr lang="en-MY" dirty="0"/>
              <a:t> </a:t>
            </a:r>
            <a:r>
              <a:rPr lang="en-MY" dirty="0" err="1"/>
              <a:t>atau</a:t>
            </a:r>
            <a:r>
              <a:rPr lang="en-MY" dirty="0"/>
              <a:t> </a:t>
            </a:r>
            <a:r>
              <a:rPr lang="en-MY" dirty="0" err="1"/>
              <a:t>emosional</a:t>
            </a:r>
            <a:r>
              <a:rPr lang="en-MY" dirty="0"/>
              <a:t>. </a:t>
            </a:r>
            <a:r>
              <a:rPr lang="en-MY" dirty="0" err="1"/>
              <a:t>Bila</a:t>
            </a:r>
            <a:r>
              <a:rPr lang="en-MY" dirty="0"/>
              <a:t> </a:t>
            </a:r>
            <a:r>
              <a:rPr lang="en-MY" dirty="0" err="1"/>
              <a:t>berlaku</a:t>
            </a:r>
            <a:r>
              <a:rPr lang="en-MY" dirty="0"/>
              <a:t> </a:t>
            </a:r>
            <a:r>
              <a:rPr lang="en-MY" dirty="0" err="1"/>
              <a:t>perbincangan</a:t>
            </a:r>
            <a:r>
              <a:rPr lang="en-MY" dirty="0"/>
              <a:t> </a:t>
            </a:r>
            <a:r>
              <a:rPr lang="en-MY" dirty="0" err="1"/>
              <a:t>dua</a:t>
            </a:r>
            <a:r>
              <a:rPr lang="en-MY" dirty="0"/>
              <a:t> </a:t>
            </a:r>
            <a:r>
              <a:rPr lang="en-MY" dirty="0" err="1"/>
              <a:t>hala</a:t>
            </a:r>
            <a:r>
              <a:rPr lang="en-MY" dirty="0"/>
              <a:t>, </a:t>
            </a:r>
            <a:r>
              <a:rPr lang="en-MY" dirty="0" err="1"/>
              <a:t>cepat</a:t>
            </a:r>
            <a:r>
              <a:rPr lang="en-MY" dirty="0"/>
              <a:t> </a:t>
            </a:r>
            <a:r>
              <a:rPr lang="en-MY" dirty="0" err="1"/>
              <a:t>tersinggung</a:t>
            </a:r>
            <a:r>
              <a:rPr lang="en-MY" dirty="0"/>
              <a:t> </a:t>
            </a:r>
            <a:r>
              <a:rPr lang="en-MY" dirty="0" err="1"/>
              <a:t>atau</a:t>
            </a:r>
            <a:r>
              <a:rPr lang="en-MY" dirty="0"/>
              <a:t> </a:t>
            </a:r>
            <a:r>
              <a:rPr lang="en-MY" dirty="0" err="1"/>
              <a:t>cepat</a:t>
            </a:r>
            <a:r>
              <a:rPr lang="en-MY" dirty="0"/>
              <a:t> </a:t>
            </a:r>
            <a:r>
              <a:rPr lang="en-MY" dirty="0" err="1"/>
              <a:t>naik</a:t>
            </a:r>
            <a:r>
              <a:rPr lang="en-MY" dirty="0"/>
              <a:t> </a:t>
            </a:r>
            <a:r>
              <a:rPr lang="en-MY" dirty="0" err="1"/>
              <a:t>darah</a:t>
            </a:r>
            <a:r>
              <a:rPr lang="en-MY" dirty="0"/>
              <a:t> </a:t>
            </a:r>
            <a:r>
              <a:rPr lang="en-MY" dirty="0" err="1"/>
              <a:t>kalau</a:t>
            </a:r>
            <a:r>
              <a:rPr lang="en-MY" dirty="0"/>
              <a:t> </a:t>
            </a:r>
            <a:r>
              <a:rPr lang="en-MY" dirty="0" err="1"/>
              <a:t>ada</a:t>
            </a:r>
            <a:r>
              <a:rPr lang="en-MY" dirty="0"/>
              <a:t> </a:t>
            </a:r>
            <a:r>
              <a:rPr lang="en-MY" dirty="0" err="1"/>
              <a:t>orang</a:t>
            </a:r>
            <a:r>
              <a:rPr lang="en-MY" dirty="0"/>
              <a:t> </a:t>
            </a:r>
            <a:r>
              <a:rPr lang="en-MY" dirty="0" err="1"/>
              <a:t>tersilap</a:t>
            </a:r>
            <a:r>
              <a:rPr lang="en-MY" dirty="0"/>
              <a:t> </a:t>
            </a:r>
            <a:r>
              <a:rPr lang="en-MY" dirty="0" err="1"/>
              <a:t>atau</a:t>
            </a:r>
            <a:r>
              <a:rPr lang="en-MY" dirty="0"/>
              <a:t> </a:t>
            </a:r>
            <a:r>
              <a:rPr lang="en-MY" dirty="0" err="1"/>
              <a:t>tersalah</a:t>
            </a:r>
            <a:r>
              <a:rPr lang="en-MY" dirty="0"/>
              <a:t>.</a:t>
            </a:r>
          </a:p>
        </p:txBody>
      </p:sp>
      <p:pic>
        <p:nvPicPr>
          <p:cNvPr id="4" name="Picture 3" descr="2005-11-10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64088" y="3140968"/>
            <a:ext cx="2736304" cy="36484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6512" y="1196752"/>
            <a:ext cx="8208912" cy="511256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3"/>
            </a:pPr>
            <a:r>
              <a:rPr lang="en-MY" dirty="0" err="1" smtClean="0"/>
              <a:t>Memilih-milih</a:t>
            </a:r>
            <a:r>
              <a:rPr lang="en-MY" dirty="0" smtClean="0"/>
              <a:t> </a:t>
            </a:r>
            <a:r>
              <a:rPr lang="en-MY" dirty="0" err="1"/>
              <a:t>kawan</a:t>
            </a:r>
            <a:r>
              <a:rPr lang="en-MY" dirty="0"/>
              <a:t>. </a:t>
            </a:r>
            <a:r>
              <a:rPr lang="en-MY" dirty="0" err="1"/>
              <a:t>Suka</a:t>
            </a:r>
            <a:r>
              <a:rPr lang="en-MY" dirty="0"/>
              <a:t> </a:t>
            </a:r>
            <a:r>
              <a:rPr lang="en-MY" dirty="0" err="1"/>
              <a:t>berkawan</a:t>
            </a:r>
            <a:r>
              <a:rPr lang="en-MY" dirty="0"/>
              <a:t> </a:t>
            </a:r>
            <a:r>
              <a:rPr lang="en-MY" dirty="0" err="1"/>
              <a:t>hanya</a:t>
            </a:r>
            <a:r>
              <a:rPr lang="en-MY" dirty="0"/>
              <a:t> </a:t>
            </a:r>
            <a:r>
              <a:rPr lang="en-MY" dirty="0" err="1"/>
              <a:t>dengan</a:t>
            </a:r>
            <a:r>
              <a:rPr lang="en-MY" dirty="0"/>
              <a:t> </a:t>
            </a:r>
            <a:r>
              <a:rPr lang="en-MY" dirty="0" err="1"/>
              <a:t>orang</a:t>
            </a:r>
            <a:r>
              <a:rPr lang="en-MY" dirty="0"/>
              <a:t> yang </a:t>
            </a:r>
            <a:r>
              <a:rPr lang="en-MY" dirty="0" err="1"/>
              <a:t>satu</a:t>
            </a:r>
            <a:r>
              <a:rPr lang="en-MY" dirty="0"/>
              <a:t> `level' </a:t>
            </a:r>
            <a:r>
              <a:rPr lang="en-MY" dirty="0" err="1"/>
              <a:t>atau</a:t>
            </a:r>
            <a:r>
              <a:rPr lang="en-MY" dirty="0"/>
              <a:t> </a:t>
            </a:r>
            <a:r>
              <a:rPr lang="en-MY" dirty="0" err="1"/>
              <a:t>sama</a:t>
            </a:r>
            <a:r>
              <a:rPr lang="en-MY" dirty="0"/>
              <a:t> </a:t>
            </a:r>
            <a:r>
              <a:rPr lang="en-MY" dirty="0" err="1"/>
              <a:t>taraf</a:t>
            </a:r>
            <a:r>
              <a:rPr lang="en-MY" dirty="0"/>
              <a:t> </a:t>
            </a:r>
            <a:r>
              <a:rPr lang="en-MY" dirty="0" err="1"/>
              <a:t>dengannya</a:t>
            </a:r>
            <a:r>
              <a:rPr lang="en-MY" dirty="0"/>
              <a:t>. </a:t>
            </a:r>
            <a:r>
              <a:rPr lang="en-MY" dirty="0" err="1"/>
              <a:t>Manakala</a:t>
            </a:r>
            <a:r>
              <a:rPr lang="en-MY" dirty="0"/>
              <a:t> </a:t>
            </a:r>
            <a:r>
              <a:rPr lang="en-MY" dirty="0" err="1"/>
              <a:t>dengan</a:t>
            </a:r>
            <a:r>
              <a:rPr lang="en-MY" dirty="0"/>
              <a:t> </a:t>
            </a:r>
            <a:r>
              <a:rPr lang="en-MY" dirty="0" err="1"/>
              <a:t>orang</a:t>
            </a:r>
            <a:r>
              <a:rPr lang="en-MY" dirty="0"/>
              <a:t> </a:t>
            </a:r>
            <a:r>
              <a:rPr lang="en-MY" dirty="0" err="1"/>
              <a:t>bawahan</a:t>
            </a:r>
            <a:r>
              <a:rPr lang="en-MY" dirty="0"/>
              <a:t> </a:t>
            </a:r>
            <a:r>
              <a:rPr lang="en-MY" dirty="0" err="1"/>
              <a:t>atau</a:t>
            </a:r>
            <a:r>
              <a:rPr lang="en-MY" dirty="0"/>
              <a:t> </a:t>
            </a:r>
            <a:r>
              <a:rPr lang="en-MY" dirty="0" err="1"/>
              <a:t>lebih</a:t>
            </a:r>
            <a:r>
              <a:rPr lang="en-MY" dirty="0"/>
              <a:t> </a:t>
            </a:r>
            <a:r>
              <a:rPr lang="en-MY" dirty="0" err="1"/>
              <a:t>rendah</a:t>
            </a:r>
            <a:r>
              <a:rPr lang="en-MY" dirty="0"/>
              <a:t> </a:t>
            </a:r>
            <a:r>
              <a:rPr lang="en-MY" dirty="0" err="1"/>
              <a:t>kedudukannya</a:t>
            </a:r>
            <a:r>
              <a:rPr lang="en-MY" dirty="0"/>
              <a:t>, </a:t>
            </a:r>
            <a:r>
              <a:rPr lang="en-MY" dirty="0" err="1"/>
              <a:t>dia</a:t>
            </a:r>
            <a:r>
              <a:rPr lang="en-MY" dirty="0"/>
              <a:t> </a:t>
            </a:r>
            <a:r>
              <a:rPr lang="en-MY" dirty="0" err="1"/>
              <a:t>tidak</a:t>
            </a:r>
            <a:r>
              <a:rPr lang="en-MY" dirty="0"/>
              <a:t> </a:t>
            </a:r>
            <a:r>
              <a:rPr lang="en-MY" dirty="0" err="1"/>
              <a:t>suka</a:t>
            </a:r>
            <a:r>
              <a:rPr lang="en-MY" dirty="0"/>
              <a:t> </a:t>
            </a:r>
            <a:r>
              <a:rPr lang="en-MY" dirty="0" err="1"/>
              <a:t>bergaul</a:t>
            </a:r>
            <a:r>
              <a:rPr lang="en-MY" dirty="0"/>
              <a:t> </a:t>
            </a:r>
            <a:r>
              <a:rPr lang="en-MY" dirty="0" err="1"/>
              <a:t>atau</a:t>
            </a:r>
            <a:r>
              <a:rPr lang="en-MY" dirty="0"/>
              <a:t> </a:t>
            </a:r>
            <a:r>
              <a:rPr lang="en-MY" dirty="0" err="1"/>
              <a:t>bermesra</a:t>
            </a:r>
            <a:r>
              <a:rPr lang="en-MY" dirty="0"/>
              <a:t>, </a:t>
            </a:r>
            <a:r>
              <a:rPr lang="en-MY" dirty="0" err="1"/>
              <a:t>takut</a:t>
            </a:r>
            <a:r>
              <a:rPr lang="en-MY" dirty="0"/>
              <a:t> </a:t>
            </a:r>
            <a:r>
              <a:rPr lang="en-MY" dirty="0" err="1"/>
              <a:t>jatuh</a:t>
            </a:r>
            <a:r>
              <a:rPr lang="en-MY" dirty="0"/>
              <a:t> status </a:t>
            </a:r>
            <a:r>
              <a:rPr lang="en-MY" dirty="0" err="1"/>
              <a:t>atau</a:t>
            </a:r>
            <a:r>
              <a:rPr lang="en-MY" dirty="0"/>
              <a:t> </a:t>
            </a:r>
            <a:r>
              <a:rPr lang="en-MY" dirty="0" err="1"/>
              <a:t>darjat</a:t>
            </a:r>
            <a:r>
              <a:rPr lang="en-MY" dirty="0"/>
              <a:t> </a:t>
            </a:r>
            <a:r>
              <a:rPr lang="en-MY" dirty="0" err="1"/>
              <a:t>dirinya</a:t>
            </a:r>
            <a:r>
              <a:rPr lang="en-MY" dirty="0"/>
              <a:t>. </a:t>
            </a:r>
            <a:endParaRPr lang="en-MY" dirty="0" smtClean="0"/>
          </a:p>
          <a:p>
            <a:pPr>
              <a:buNone/>
            </a:pPr>
            <a:endParaRPr lang="en-MY" dirty="0"/>
          </a:p>
          <a:p>
            <a:pPr>
              <a:buNone/>
            </a:pPr>
            <a:r>
              <a:rPr lang="en-MY" dirty="0" smtClean="0"/>
              <a:t>   </a:t>
            </a:r>
            <a:r>
              <a:rPr lang="en-MY" dirty="0" err="1" smtClean="0"/>
              <a:t>Bahkan</a:t>
            </a:r>
            <a:r>
              <a:rPr lang="en-MY" dirty="0" smtClean="0"/>
              <a:t> </a:t>
            </a:r>
            <a:r>
              <a:rPr lang="en-MY" dirty="0" err="1"/>
              <a:t>dengan</a:t>
            </a:r>
            <a:r>
              <a:rPr lang="en-MY" dirty="0"/>
              <a:t> </a:t>
            </a:r>
            <a:r>
              <a:rPr lang="en-MY" dirty="0" err="1"/>
              <a:t>orang</a:t>
            </a:r>
            <a:r>
              <a:rPr lang="en-MY" dirty="0"/>
              <a:t> yang </a:t>
            </a:r>
            <a:r>
              <a:rPr lang="en-MY" dirty="0" err="1"/>
              <a:t>sama</a:t>
            </a:r>
            <a:r>
              <a:rPr lang="en-MY" dirty="0"/>
              <a:t> level </a:t>
            </a:r>
            <a:r>
              <a:rPr lang="en-MY" dirty="0" err="1"/>
              <a:t>dengannya</a:t>
            </a:r>
            <a:r>
              <a:rPr lang="en-MY" dirty="0"/>
              <a:t> </a:t>
            </a:r>
            <a:r>
              <a:rPr lang="en-MY" dirty="0" smtClean="0"/>
              <a:t> pun </a:t>
            </a:r>
            <a:r>
              <a:rPr lang="en-MY" dirty="0" err="1"/>
              <a:t>masih</a:t>
            </a:r>
            <a:r>
              <a:rPr lang="en-MY" dirty="0"/>
              <a:t> </a:t>
            </a:r>
            <a:r>
              <a:rPr lang="en-MY" dirty="0" err="1"/>
              <a:t>dipilih-pilih</a:t>
            </a:r>
            <a:r>
              <a:rPr lang="en-MY" dirty="0"/>
              <a:t> </a:t>
            </a:r>
            <a:r>
              <a:rPr lang="en-MY" dirty="0" err="1"/>
              <a:t>lagi</a:t>
            </a:r>
            <a:r>
              <a:rPr lang="en-MY" dirty="0"/>
              <a:t>. </a:t>
            </a:r>
            <a:r>
              <a:rPr lang="en-MY" dirty="0" err="1"/>
              <a:t>Yakni</a:t>
            </a:r>
            <a:r>
              <a:rPr lang="en-MY" dirty="0"/>
              <a:t> </a:t>
            </a:r>
            <a:r>
              <a:rPr lang="en-MY" dirty="0" err="1"/>
              <a:t>dia</a:t>
            </a:r>
            <a:r>
              <a:rPr lang="en-MY" dirty="0"/>
              <a:t> </a:t>
            </a:r>
            <a:r>
              <a:rPr lang="en-MY" dirty="0" err="1"/>
              <a:t>suka</a:t>
            </a:r>
            <a:r>
              <a:rPr lang="en-MY" dirty="0"/>
              <a:t> </a:t>
            </a:r>
            <a:r>
              <a:rPr lang="en-MY" dirty="0" err="1"/>
              <a:t>dengan</a:t>
            </a:r>
            <a:r>
              <a:rPr lang="en-MY" dirty="0"/>
              <a:t> </a:t>
            </a:r>
            <a:r>
              <a:rPr lang="en-MY" dirty="0" err="1"/>
              <a:t>orang</a:t>
            </a:r>
            <a:r>
              <a:rPr lang="en-MY" dirty="0"/>
              <a:t> yang </a:t>
            </a:r>
            <a:r>
              <a:rPr lang="en-MY" dirty="0" err="1"/>
              <a:t>mahu</a:t>
            </a:r>
            <a:r>
              <a:rPr lang="en-MY" dirty="0"/>
              <a:t> </a:t>
            </a:r>
            <a:r>
              <a:rPr lang="en-MY" dirty="0" err="1"/>
              <a:t>mendengar</a:t>
            </a:r>
            <a:r>
              <a:rPr lang="en-MY" dirty="0"/>
              <a:t> </a:t>
            </a:r>
            <a:r>
              <a:rPr lang="en-MY" dirty="0" err="1"/>
              <a:t>dan</a:t>
            </a:r>
            <a:r>
              <a:rPr lang="en-MY" dirty="0"/>
              <a:t> </a:t>
            </a:r>
            <a:r>
              <a:rPr lang="en-MY" dirty="0" err="1"/>
              <a:t>mentaati</a:t>
            </a:r>
            <a:r>
              <a:rPr lang="en-MY" dirty="0"/>
              <a:t> </a:t>
            </a:r>
            <a:r>
              <a:rPr lang="en-MY" dirty="0" err="1"/>
              <a:t>katakatanya</a:t>
            </a:r>
            <a:r>
              <a:rPr lang="en-MY" dirty="0"/>
              <a:t>. </a:t>
            </a:r>
            <a:r>
              <a:rPr lang="en-MY" dirty="0" err="1"/>
              <a:t>Mereka</a:t>
            </a:r>
            <a:r>
              <a:rPr lang="en-MY" dirty="0"/>
              <a:t> </a:t>
            </a:r>
            <a:r>
              <a:rPr lang="en-MY" dirty="0" err="1"/>
              <a:t>inilah</a:t>
            </a:r>
            <a:r>
              <a:rPr lang="en-MY" dirty="0"/>
              <a:t> </a:t>
            </a:r>
            <a:r>
              <a:rPr lang="en-MY" dirty="0" err="1"/>
              <a:t>saja</a:t>
            </a:r>
            <a:r>
              <a:rPr lang="en-MY" dirty="0"/>
              <a:t> yang </a:t>
            </a:r>
            <a:r>
              <a:rPr lang="en-MY" dirty="0" err="1"/>
              <a:t>dia</a:t>
            </a:r>
            <a:r>
              <a:rPr lang="en-MY" dirty="0"/>
              <a:t> </a:t>
            </a:r>
            <a:r>
              <a:rPr lang="en-MY" dirty="0" err="1"/>
              <a:t>boleh</a:t>
            </a:r>
            <a:r>
              <a:rPr lang="en-MY" dirty="0"/>
              <a:t> </a:t>
            </a:r>
            <a:r>
              <a:rPr lang="en-MY" dirty="0" err="1"/>
              <a:t>bermesra</a:t>
            </a:r>
            <a:r>
              <a:rPr lang="en-MY" dirty="0"/>
              <a:t>, </a:t>
            </a:r>
            <a:r>
              <a:rPr lang="en-MY" dirty="0" err="1"/>
              <a:t>duduk</a:t>
            </a:r>
            <a:r>
              <a:rPr lang="en-MY" dirty="0"/>
              <a:t> </a:t>
            </a:r>
            <a:r>
              <a:rPr lang="en-MY" dirty="0" err="1"/>
              <a:t>sama</a:t>
            </a:r>
            <a:r>
              <a:rPr lang="en-MY" dirty="0"/>
              <a:t> </a:t>
            </a:r>
            <a:r>
              <a:rPr lang="en-MY" dirty="0" err="1"/>
              <a:t>atau</a:t>
            </a:r>
            <a:r>
              <a:rPr lang="en-MY" dirty="0"/>
              <a:t> </a:t>
            </a:r>
            <a:r>
              <a:rPr lang="en-MY" dirty="0" err="1"/>
              <a:t>semajlis</a:t>
            </a:r>
            <a:r>
              <a:rPr lang="en-MY" dirty="0"/>
              <a:t> </a:t>
            </a:r>
            <a:r>
              <a:rPr lang="en-MY" dirty="0" err="1"/>
              <a:t>dengannya</a:t>
            </a:r>
            <a:r>
              <a:rPr lang="en-MY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04864"/>
            <a:ext cx="8280920" cy="2149699"/>
          </a:xfrm>
        </p:spPr>
        <p:txBody>
          <a:bodyPr/>
          <a:lstStyle/>
          <a:p>
            <a:pPr marL="514350" indent="-514350" algn="ctr">
              <a:buFont typeface="+mj-lt"/>
              <a:buAutoNum type="arabicPeriod" startAt="4"/>
            </a:pPr>
            <a:r>
              <a:rPr lang="en-MY" dirty="0" err="1" smtClean="0"/>
              <a:t>Memandang</a:t>
            </a:r>
            <a:r>
              <a:rPr lang="en-MY" dirty="0" smtClean="0"/>
              <a:t> </a:t>
            </a:r>
            <a:r>
              <a:rPr lang="en-MY" dirty="0" err="1"/>
              <a:t>hina</a:t>
            </a:r>
            <a:r>
              <a:rPr lang="en-MY" dirty="0"/>
              <a:t> </a:t>
            </a:r>
            <a:r>
              <a:rPr lang="en-MY" dirty="0" err="1"/>
              <a:t>pada</a:t>
            </a:r>
            <a:r>
              <a:rPr lang="en-MY" dirty="0"/>
              <a:t> </a:t>
            </a:r>
            <a:r>
              <a:rPr lang="en-MY" dirty="0" err="1"/>
              <a:t>golongan</a:t>
            </a:r>
            <a:r>
              <a:rPr lang="en-MY" dirty="0"/>
              <a:t> </a:t>
            </a:r>
            <a:r>
              <a:rPr lang="en-MY" dirty="0" err="1"/>
              <a:t>bawahan</a:t>
            </a:r>
            <a:r>
              <a:rPr lang="en-MY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5"/>
            </a:pPr>
            <a:r>
              <a:rPr lang="en-MY" dirty="0" err="1" smtClean="0"/>
              <a:t>Dalam</a:t>
            </a:r>
            <a:r>
              <a:rPr lang="en-MY" dirty="0" smtClean="0"/>
              <a:t> </a:t>
            </a:r>
            <a:r>
              <a:rPr lang="en-MY" dirty="0" err="1"/>
              <a:t>perbahasan</a:t>
            </a:r>
            <a:r>
              <a:rPr lang="en-MY" dirty="0"/>
              <a:t> </a:t>
            </a:r>
            <a:r>
              <a:rPr lang="en-MY" dirty="0" err="1"/>
              <a:t>atau</a:t>
            </a:r>
            <a:r>
              <a:rPr lang="en-MY" dirty="0"/>
              <a:t> </a:t>
            </a:r>
            <a:r>
              <a:rPr lang="en-MY" dirty="0" err="1"/>
              <a:t>perbincangan</a:t>
            </a:r>
            <a:r>
              <a:rPr lang="en-MY" dirty="0"/>
              <a:t>, </a:t>
            </a:r>
            <a:r>
              <a:rPr lang="en-MY" dirty="0" err="1"/>
              <a:t>selalunya</a:t>
            </a:r>
            <a:r>
              <a:rPr lang="en-MY" dirty="0"/>
              <a:t> </a:t>
            </a:r>
            <a:r>
              <a:rPr lang="en-MY" dirty="0" err="1"/>
              <a:t>dia</a:t>
            </a:r>
            <a:r>
              <a:rPr lang="en-MY" dirty="0"/>
              <a:t> </a:t>
            </a:r>
            <a:r>
              <a:rPr lang="en-MY" dirty="0" err="1"/>
              <a:t>suka</a:t>
            </a:r>
            <a:r>
              <a:rPr lang="en-MY" dirty="0"/>
              <a:t> </a:t>
            </a:r>
            <a:r>
              <a:rPr lang="en-MY" dirty="0" err="1"/>
              <a:t>meninggikan</a:t>
            </a:r>
            <a:r>
              <a:rPr lang="en-MY" dirty="0"/>
              <a:t> </a:t>
            </a:r>
            <a:r>
              <a:rPr lang="en-MY" dirty="0" err="1"/>
              <a:t>suara</a:t>
            </a:r>
            <a:r>
              <a:rPr lang="en-MY" dirty="0"/>
              <a:t> </a:t>
            </a:r>
            <a:r>
              <a:rPr lang="en-MY" dirty="0" err="1"/>
              <a:t>atau</a:t>
            </a:r>
            <a:r>
              <a:rPr lang="en-MY" dirty="0"/>
              <a:t> </a:t>
            </a:r>
            <a:r>
              <a:rPr lang="en-MY" dirty="0" err="1"/>
              <a:t>menguatkan</a:t>
            </a:r>
            <a:r>
              <a:rPr lang="en-MY" dirty="0"/>
              <a:t> </a:t>
            </a:r>
            <a:r>
              <a:rPr lang="en-MY" dirty="0" err="1"/>
              <a:t>suara</a:t>
            </a:r>
            <a:r>
              <a:rPr lang="en-MY" dirty="0"/>
              <a:t> </a:t>
            </a:r>
            <a:r>
              <a:rPr lang="en-MY" dirty="0" err="1"/>
              <a:t>lebih</a:t>
            </a:r>
            <a:r>
              <a:rPr lang="en-MY" dirty="0"/>
              <a:t> </a:t>
            </a:r>
            <a:r>
              <a:rPr lang="en-MY" dirty="0" err="1"/>
              <a:t>daripada</a:t>
            </a:r>
            <a:r>
              <a:rPr lang="en-MY" dirty="0"/>
              <a:t> yang </a:t>
            </a:r>
            <a:r>
              <a:rPr lang="en-MY" dirty="0" err="1"/>
              <a:t>diperlukan</a:t>
            </a:r>
            <a:r>
              <a:rPr lang="en-MY" dirty="0"/>
              <a:t>.</a:t>
            </a:r>
          </a:p>
        </p:txBody>
      </p:sp>
      <p:pic>
        <p:nvPicPr>
          <p:cNvPr id="4" name="Picture 3" descr="images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84168" y="4293096"/>
            <a:ext cx="1524000" cy="2019300"/>
          </a:xfrm>
          <a:prstGeom prst="rect">
            <a:avLst/>
          </a:prstGeom>
        </p:spPr>
      </p:pic>
      <p:pic>
        <p:nvPicPr>
          <p:cNvPr id="5" name="Picture 4" descr="images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3851920" y="3717032"/>
            <a:ext cx="1656184" cy="24495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6"/>
            </a:pPr>
            <a:r>
              <a:rPr lang="en-MY" dirty="0" err="1" smtClean="0"/>
              <a:t>Dalam</a:t>
            </a:r>
            <a:r>
              <a:rPr lang="en-MY" dirty="0" smtClean="0"/>
              <a:t> </a:t>
            </a:r>
            <a:r>
              <a:rPr lang="en-MY" dirty="0" err="1"/>
              <a:t>pergaulan</a:t>
            </a:r>
            <a:r>
              <a:rPr lang="en-MY" dirty="0"/>
              <a:t> </a:t>
            </a:r>
            <a:r>
              <a:rPr lang="en-MY" dirty="0" err="1"/>
              <a:t>dia</a:t>
            </a:r>
            <a:r>
              <a:rPr lang="en-MY" dirty="0"/>
              <a:t> </a:t>
            </a:r>
            <a:r>
              <a:rPr lang="en-MY" dirty="0" err="1"/>
              <a:t>suka</a:t>
            </a:r>
            <a:r>
              <a:rPr lang="en-MY" dirty="0"/>
              <a:t> </a:t>
            </a:r>
            <a:r>
              <a:rPr lang="en-MY" dirty="0" err="1"/>
              <a:t>kata-katanya</a:t>
            </a:r>
            <a:r>
              <a:rPr lang="en-MY" dirty="0"/>
              <a:t> </a:t>
            </a:r>
            <a:r>
              <a:rPr lang="en-MY" dirty="0" err="1"/>
              <a:t>didengari</a:t>
            </a:r>
            <a:r>
              <a:rPr lang="en-MY" dirty="0"/>
              <a:t>, </a:t>
            </a:r>
            <a:r>
              <a:rPr lang="en-MY" dirty="0" err="1"/>
              <a:t>diambil</a:t>
            </a:r>
            <a:r>
              <a:rPr lang="en-MY" dirty="0"/>
              <a:t> </a:t>
            </a:r>
            <a:r>
              <a:rPr lang="en-MY" dirty="0" err="1"/>
              <a:t>perhatian</a:t>
            </a:r>
            <a:r>
              <a:rPr lang="en-MY" dirty="0"/>
              <a:t> </a:t>
            </a:r>
            <a:r>
              <a:rPr lang="en-MY" dirty="0" err="1"/>
              <a:t>dan</a:t>
            </a:r>
            <a:r>
              <a:rPr lang="en-MY" dirty="0"/>
              <a:t> </a:t>
            </a:r>
            <a:r>
              <a:rPr lang="en-MY" dirty="0" err="1"/>
              <a:t>diikuti</a:t>
            </a:r>
            <a:r>
              <a:rPr lang="en-MY" dirty="0"/>
              <a:t>. </a:t>
            </a:r>
            <a:r>
              <a:rPr lang="en-MY" dirty="0" err="1"/>
              <a:t>Sebaliknya</a:t>
            </a:r>
            <a:r>
              <a:rPr lang="en-MY" dirty="0"/>
              <a:t> </a:t>
            </a:r>
            <a:r>
              <a:rPr lang="en-MY" dirty="0" err="1"/>
              <a:t>di</a:t>
            </a:r>
            <a:r>
              <a:rPr lang="en-MY" dirty="0"/>
              <a:t> </a:t>
            </a:r>
            <a:r>
              <a:rPr lang="en-MY" dirty="0" err="1"/>
              <a:t>pihaknya</a:t>
            </a:r>
            <a:r>
              <a:rPr lang="en-MY" dirty="0"/>
              <a:t> </a:t>
            </a:r>
            <a:r>
              <a:rPr lang="en-MY" dirty="0" err="1"/>
              <a:t>sendiri</a:t>
            </a:r>
            <a:r>
              <a:rPr lang="en-MY" dirty="0"/>
              <a:t>, </a:t>
            </a:r>
            <a:r>
              <a:rPr lang="en-MY" dirty="0" err="1"/>
              <a:t>susah</a:t>
            </a:r>
            <a:r>
              <a:rPr lang="en-MY" dirty="0"/>
              <a:t> </a:t>
            </a:r>
            <a:r>
              <a:rPr lang="en-MY" dirty="0" err="1"/>
              <a:t>untuk</a:t>
            </a:r>
            <a:r>
              <a:rPr lang="en-MY" dirty="0"/>
              <a:t> </a:t>
            </a:r>
            <a:r>
              <a:rPr lang="en-MY" dirty="0" err="1"/>
              <a:t>mendengar</a:t>
            </a:r>
            <a:r>
              <a:rPr lang="en-MY" dirty="0"/>
              <a:t> </a:t>
            </a:r>
            <a:r>
              <a:rPr lang="en-MY" dirty="0" err="1"/>
              <a:t>cakap</a:t>
            </a:r>
            <a:r>
              <a:rPr lang="en-MY" dirty="0"/>
              <a:t> </a:t>
            </a:r>
            <a:r>
              <a:rPr lang="en-MY" dirty="0" err="1"/>
              <a:t>atau</a:t>
            </a:r>
            <a:r>
              <a:rPr lang="en-MY" dirty="0"/>
              <a:t> </a:t>
            </a:r>
            <a:r>
              <a:rPr lang="en-MY" dirty="0" err="1"/>
              <a:t>nasihat</a:t>
            </a:r>
            <a:r>
              <a:rPr lang="en-MY" dirty="0"/>
              <a:t> </a:t>
            </a:r>
            <a:r>
              <a:rPr lang="en-MY" dirty="0" err="1"/>
              <a:t>orang</a:t>
            </a:r>
            <a:r>
              <a:rPr lang="en-MY" dirty="0"/>
              <a:t> lain </a:t>
            </a:r>
            <a:r>
              <a:rPr lang="en-MY" dirty="0" err="1"/>
              <a:t>serta</a:t>
            </a:r>
            <a:r>
              <a:rPr lang="en-MY" dirty="0"/>
              <a:t> </a:t>
            </a:r>
            <a:r>
              <a:rPr lang="en-MY" dirty="0" err="1"/>
              <a:t>tidak</a:t>
            </a:r>
            <a:r>
              <a:rPr lang="en-MY" dirty="0"/>
              <a:t> </a:t>
            </a:r>
            <a:r>
              <a:rPr lang="en-MY" dirty="0" err="1"/>
              <a:t>prihatin</a:t>
            </a:r>
            <a:r>
              <a:rPr lang="en-MY" dirty="0"/>
              <a:t> </a:t>
            </a:r>
            <a:r>
              <a:rPr lang="en-MY" dirty="0" err="1"/>
              <a:t>dengan</a:t>
            </a:r>
            <a:r>
              <a:rPr lang="en-MY" dirty="0"/>
              <a:t> </a:t>
            </a:r>
            <a:r>
              <a:rPr lang="en-MY" dirty="0" err="1"/>
              <a:t>cakap</a:t>
            </a:r>
            <a:r>
              <a:rPr lang="en-MY" dirty="0"/>
              <a:t> </a:t>
            </a:r>
            <a:r>
              <a:rPr lang="en-MY" dirty="0" err="1"/>
              <a:t>orang</a:t>
            </a:r>
            <a:r>
              <a:rPr lang="en-MY" dirty="0"/>
              <a:t>. </a:t>
            </a:r>
            <a:r>
              <a:rPr lang="en-MY" dirty="0" err="1"/>
              <a:t>Apatah</a:t>
            </a:r>
            <a:r>
              <a:rPr lang="en-MY" dirty="0"/>
              <a:t> </a:t>
            </a:r>
            <a:r>
              <a:rPr lang="en-MY" dirty="0" err="1"/>
              <a:t>lagi</a:t>
            </a:r>
            <a:r>
              <a:rPr lang="en-MY" dirty="0"/>
              <a:t> </a:t>
            </a:r>
            <a:r>
              <a:rPr lang="en-MY" dirty="0" err="1"/>
              <a:t>untuk</a:t>
            </a:r>
            <a:r>
              <a:rPr lang="en-MY" dirty="0"/>
              <a:t> </a:t>
            </a:r>
            <a:r>
              <a:rPr lang="en-MY" dirty="0" err="1"/>
              <a:t>mengikut</a:t>
            </a:r>
            <a:r>
              <a:rPr lang="en-MY" dirty="0"/>
              <a:t> </a:t>
            </a:r>
            <a:r>
              <a:rPr lang="en-MY" dirty="0" err="1"/>
              <a:t>cakap</a:t>
            </a:r>
            <a:r>
              <a:rPr lang="en-MY" dirty="0"/>
              <a:t> </a:t>
            </a:r>
            <a:r>
              <a:rPr lang="en-MY" dirty="0" err="1"/>
              <a:t>orang</a:t>
            </a:r>
            <a:r>
              <a:rPr lang="en-MY" dirty="0"/>
              <a:t> lain.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7"/>
            </a:pPr>
            <a:r>
              <a:rPr lang="en-MY" dirty="0" err="1" smtClean="0"/>
              <a:t>Dalam</a:t>
            </a:r>
            <a:r>
              <a:rPr lang="en-MY" dirty="0" smtClean="0"/>
              <a:t> </a:t>
            </a:r>
            <a:r>
              <a:rPr lang="en-MY" dirty="0" err="1"/>
              <a:t>pergaulannya</a:t>
            </a:r>
            <a:r>
              <a:rPr lang="en-MY" dirty="0"/>
              <a:t>, </a:t>
            </a:r>
            <a:r>
              <a:rPr lang="en-MY" dirty="0" err="1"/>
              <a:t>dia</a:t>
            </a:r>
            <a:r>
              <a:rPr lang="en-MY" dirty="0"/>
              <a:t> </a:t>
            </a:r>
            <a:r>
              <a:rPr lang="en-MY" dirty="0" err="1"/>
              <a:t>saja</a:t>
            </a:r>
            <a:r>
              <a:rPr lang="en-MY" dirty="0"/>
              <a:t> yang </a:t>
            </a:r>
            <a:r>
              <a:rPr lang="en-MY" dirty="0" err="1"/>
              <a:t>memborong</a:t>
            </a:r>
            <a:r>
              <a:rPr lang="en-MY" dirty="0"/>
              <a:t> </a:t>
            </a:r>
            <a:r>
              <a:rPr lang="en-MY" dirty="0" err="1"/>
              <a:t>untuk</a:t>
            </a:r>
            <a:r>
              <a:rPr lang="en-MY" dirty="0"/>
              <a:t> </a:t>
            </a:r>
            <a:r>
              <a:rPr lang="en-MY" dirty="0" err="1"/>
              <a:t>bercakap</a:t>
            </a:r>
            <a:r>
              <a:rPr lang="en-MY" dirty="0"/>
              <a:t> </a:t>
            </a:r>
            <a:r>
              <a:rPr lang="en-MY" dirty="0" err="1"/>
              <a:t>dan</a:t>
            </a:r>
            <a:r>
              <a:rPr lang="en-MY" dirty="0"/>
              <a:t> </a:t>
            </a:r>
            <a:r>
              <a:rPr lang="en-MY" dirty="0" err="1"/>
              <a:t>tidak</a:t>
            </a:r>
            <a:r>
              <a:rPr lang="en-MY" dirty="0"/>
              <a:t> </a:t>
            </a:r>
            <a:r>
              <a:rPr lang="en-MY" dirty="0" err="1"/>
              <a:t>suka</a:t>
            </a:r>
            <a:r>
              <a:rPr lang="en-MY" dirty="0"/>
              <a:t> </a:t>
            </a:r>
            <a:r>
              <a:rPr lang="en-MY" dirty="0" err="1"/>
              <a:t>memberi</a:t>
            </a:r>
            <a:r>
              <a:rPr lang="en-MY" dirty="0"/>
              <a:t> </a:t>
            </a:r>
            <a:r>
              <a:rPr lang="en-MY" dirty="0" err="1"/>
              <a:t>peluang</a:t>
            </a:r>
            <a:r>
              <a:rPr lang="en-MY" dirty="0"/>
              <a:t> </a:t>
            </a:r>
            <a:r>
              <a:rPr lang="en-MY" dirty="0" err="1"/>
              <a:t>kepada</a:t>
            </a:r>
            <a:r>
              <a:rPr lang="en-MY" dirty="0"/>
              <a:t> </a:t>
            </a:r>
            <a:r>
              <a:rPr lang="en-MY" dirty="0" err="1"/>
              <a:t>orang</a:t>
            </a:r>
            <a:r>
              <a:rPr lang="en-MY" dirty="0"/>
              <a:t> lain </a:t>
            </a:r>
            <a:r>
              <a:rPr lang="en-MY" dirty="0" err="1"/>
              <a:t>bercakap</a:t>
            </a:r>
            <a:r>
              <a:rPr lang="en-MY" dirty="0"/>
              <a:t>. </a:t>
            </a:r>
            <a:r>
              <a:rPr lang="en-MY" dirty="0" err="1"/>
              <a:t>Kalau</a:t>
            </a:r>
            <a:r>
              <a:rPr lang="en-MY" dirty="0"/>
              <a:t> </a:t>
            </a:r>
            <a:r>
              <a:rPr lang="en-MY" dirty="0" err="1"/>
              <a:t>ada</a:t>
            </a:r>
            <a:r>
              <a:rPr lang="en-MY" dirty="0"/>
              <a:t> </a:t>
            </a:r>
            <a:r>
              <a:rPr lang="en-MY" dirty="0" err="1"/>
              <a:t>orang</a:t>
            </a:r>
            <a:r>
              <a:rPr lang="en-MY" dirty="0"/>
              <a:t> lain </a:t>
            </a:r>
            <a:r>
              <a:rPr lang="en-MY" dirty="0" err="1"/>
              <a:t>bercakap</a:t>
            </a:r>
            <a:r>
              <a:rPr lang="en-MY" dirty="0"/>
              <a:t>, </a:t>
            </a:r>
            <a:r>
              <a:rPr lang="en-MY" dirty="0" err="1"/>
              <a:t>dia</a:t>
            </a:r>
            <a:r>
              <a:rPr lang="en-MY" dirty="0"/>
              <a:t> </a:t>
            </a:r>
            <a:r>
              <a:rPr lang="en-MY" dirty="0" err="1"/>
              <a:t>suka</a:t>
            </a:r>
            <a:r>
              <a:rPr lang="en-MY" dirty="0"/>
              <a:t> </a:t>
            </a:r>
            <a:r>
              <a:rPr lang="en-MY" dirty="0" err="1"/>
              <a:t>memotong</a:t>
            </a:r>
            <a:r>
              <a:rPr lang="en-MY" dirty="0"/>
              <a:t> </a:t>
            </a:r>
            <a:r>
              <a:rPr lang="en-MY" dirty="0" err="1"/>
              <a:t>percakapan</a:t>
            </a:r>
            <a:r>
              <a:rPr lang="en-MY" dirty="0"/>
              <a:t> </a:t>
            </a:r>
            <a:r>
              <a:rPr lang="en-MY" dirty="0" err="1"/>
              <a:t>orang</a:t>
            </a:r>
            <a:r>
              <a:rPr lang="en-MY" dirty="0"/>
              <a:t> </a:t>
            </a:r>
            <a:r>
              <a:rPr lang="en-MY" dirty="0" err="1"/>
              <a:t>itu</a:t>
            </a:r>
            <a:r>
              <a:rPr lang="en-MY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eo-cartoon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0622928">
            <a:off x="4763771" y="1984468"/>
            <a:ext cx="4016936" cy="31658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68760"/>
            <a:ext cx="4896544" cy="484632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8"/>
            </a:pPr>
            <a:r>
              <a:rPr lang="en-MY" sz="2400" dirty="0" err="1" smtClean="0"/>
              <a:t>Kalau</a:t>
            </a:r>
            <a:r>
              <a:rPr lang="en-MY" sz="2400" dirty="0" smtClean="0"/>
              <a:t> </a:t>
            </a:r>
            <a:r>
              <a:rPr lang="en-MY" sz="2400" dirty="0" err="1"/>
              <a:t>dia</a:t>
            </a:r>
            <a:r>
              <a:rPr lang="en-MY" sz="2400" dirty="0"/>
              <a:t> </a:t>
            </a:r>
            <a:r>
              <a:rPr lang="en-MY" sz="2400" dirty="0" err="1"/>
              <a:t>jadi</a:t>
            </a:r>
            <a:r>
              <a:rPr lang="en-MY" sz="2400" dirty="0"/>
              <a:t> </a:t>
            </a:r>
            <a:r>
              <a:rPr lang="en-MY" sz="2400" dirty="0" err="1"/>
              <a:t>pemimpin</a:t>
            </a:r>
            <a:r>
              <a:rPr lang="en-MY" sz="2400" dirty="0"/>
              <a:t>, </a:t>
            </a:r>
            <a:r>
              <a:rPr lang="en-MY" sz="2400" dirty="0" err="1"/>
              <a:t>dia</a:t>
            </a:r>
            <a:r>
              <a:rPr lang="en-MY" sz="2400" dirty="0"/>
              <a:t> </a:t>
            </a:r>
            <a:r>
              <a:rPr lang="en-MY" sz="2400" dirty="0" err="1"/>
              <a:t>memimpin</a:t>
            </a:r>
            <a:r>
              <a:rPr lang="en-MY" sz="2400" dirty="0"/>
              <a:t> </a:t>
            </a:r>
            <a:r>
              <a:rPr lang="en-MY" sz="2400" dirty="0" err="1"/>
              <a:t>dengan</a:t>
            </a:r>
            <a:r>
              <a:rPr lang="en-MY" sz="2400" dirty="0"/>
              <a:t> </a:t>
            </a:r>
            <a:r>
              <a:rPr lang="en-MY" sz="2400" dirty="0" err="1"/>
              <a:t>kasar</a:t>
            </a:r>
            <a:r>
              <a:rPr lang="en-MY" sz="2400" dirty="0"/>
              <a:t> </a:t>
            </a:r>
            <a:r>
              <a:rPr lang="en-MY" sz="2400" dirty="0" err="1"/>
              <a:t>dan</a:t>
            </a:r>
            <a:r>
              <a:rPr lang="en-MY" sz="2400" dirty="0"/>
              <a:t> </a:t>
            </a:r>
            <a:r>
              <a:rPr lang="en-MY" sz="2400" dirty="0" err="1"/>
              <a:t>keras</a:t>
            </a:r>
            <a:r>
              <a:rPr lang="en-MY" sz="2400" dirty="0"/>
              <a:t> </a:t>
            </a:r>
            <a:r>
              <a:rPr lang="en-MY" sz="2400" dirty="0" err="1"/>
              <a:t>terhadap</a:t>
            </a:r>
            <a:r>
              <a:rPr lang="en-MY" sz="2400" dirty="0"/>
              <a:t> </a:t>
            </a:r>
            <a:r>
              <a:rPr lang="en-MY" sz="2400" dirty="0" err="1" smtClean="0"/>
              <a:t>pengikut-pengikutnya</a:t>
            </a:r>
            <a:r>
              <a:rPr lang="en-MY" sz="2400" dirty="0" smtClean="0"/>
              <a:t> </a:t>
            </a:r>
            <a:r>
              <a:rPr lang="en-MY" sz="2400" dirty="0" err="1"/>
              <a:t>atau</a:t>
            </a:r>
            <a:r>
              <a:rPr lang="en-MY" sz="2400" dirty="0"/>
              <a:t> </a:t>
            </a:r>
            <a:r>
              <a:rPr lang="en-MY" sz="2400" dirty="0" err="1"/>
              <a:t>orang</a:t>
            </a:r>
            <a:r>
              <a:rPr lang="en-MY" sz="2400" dirty="0"/>
              <a:t> </a:t>
            </a:r>
            <a:r>
              <a:rPr lang="en-MY" sz="2400" dirty="0" err="1"/>
              <a:t>bawahannya</a:t>
            </a:r>
            <a:r>
              <a:rPr lang="en-MY" sz="2400" dirty="0"/>
              <a:t>. </a:t>
            </a:r>
            <a:endParaRPr lang="en-MY" sz="2400" dirty="0" smtClean="0"/>
          </a:p>
          <a:p>
            <a:pPr marL="514350" indent="-514350">
              <a:buFont typeface="+mj-lt"/>
              <a:buAutoNum type="arabicPeriod" startAt="8"/>
            </a:pPr>
            <a:endParaRPr lang="en-MY" sz="2400" dirty="0" smtClean="0"/>
          </a:p>
          <a:p>
            <a:pPr marL="514350" indent="-514350">
              <a:buNone/>
            </a:pPr>
            <a:r>
              <a:rPr lang="en-MY" sz="2400" dirty="0" smtClean="0"/>
              <a:t>     </a:t>
            </a:r>
            <a:r>
              <a:rPr lang="en-MY" sz="2400" dirty="0" err="1" smtClean="0"/>
              <a:t>Ia</a:t>
            </a:r>
            <a:r>
              <a:rPr lang="en-MY" sz="2400" dirty="0" smtClean="0"/>
              <a:t> </a:t>
            </a:r>
            <a:r>
              <a:rPr lang="en-MY" sz="2400" dirty="0" err="1"/>
              <a:t>membuat</a:t>
            </a:r>
            <a:r>
              <a:rPr lang="en-MY" sz="2400" dirty="0"/>
              <a:t> </a:t>
            </a:r>
            <a:r>
              <a:rPr lang="en-MY" sz="2400" dirty="0" err="1"/>
              <a:t>arahan</a:t>
            </a:r>
            <a:r>
              <a:rPr lang="en-MY" sz="2400" dirty="0"/>
              <a:t> </a:t>
            </a:r>
            <a:r>
              <a:rPr lang="en-MY" sz="2400" dirty="0" err="1"/>
              <a:t>tanpa</a:t>
            </a:r>
            <a:r>
              <a:rPr lang="en-MY" sz="2400" dirty="0"/>
              <a:t> </a:t>
            </a:r>
            <a:r>
              <a:rPr lang="en-MY" sz="2400" dirty="0" err="1"/>
              <a:t>timbang</a:t>
            </a:r>
            <a:r>
              <a:rPr lang="en-MY" sz="2400" dirty="0"/>
              <a:t> rasa </a:t>
            </a:r>
            <a:r>
              <a:rPr lang="en-MY" sz="2400" dirty="0" err="1"/>
              <a:t>dan</a:t>
            </a:r>
            <a:r>
              <a:rPr lang="en-MY" sz="2400" dirty="0"/>
              <a:t> </a:t>
            </a:r>
            <a:r>
              <a:rPr lang="en-MY" sz="2400" dirty="0" err="1"/>
              <a:t>tidak</a:t>
            </a:r>
            <a:r>
              <a:rPr lang="en-MY" sz="2400" dirty="0"/>
              <a:t> </a:t>
            </a:r>
            <a:r>
              <a:rPr lang="en-MY" sz="2400" dirty="0" err="1"/>
              <a:t>ada</a:t>
            </a:r>
            <a:r>
              <a:rPr lang="en-MY" sz="2400" dirty="0"/>
              <a:t> </a:t>
            </a:r>
            <a:r>
              <a:rPr lang="en-MY" sz="2400" dirty="0" err="1"/>
              <a:t>perikemanusiaan</a:t>
            </a:r>
            <a:r>
              <a:rPr lang="en-MY" sz="2400" dirty="0"/>
              <a:t>. </a:t>
            </a:r>
            <a:r>
              <a:rPr lang="en-MY" sz="2400" dirty="0" err="1"/>
              <a:t>Kalau</a:t>
            </a:r>
            <a:r>
              <a:rPr lang="en-MY" sz="2400" dirty="0"/>
              <a:t> </a:t>
            </a:r>
            <a:r>
              <a:rPr lang="en-MY" sz="2400" dirty="0" err="1"/>
              <a:t>dia</a:t>
            </a:r>
            <a:r>
              <a:rPr lang="en-MY" sz="2400" dirty="0"/>
              <a:t> </a:t>
            </a:r>
            <a:r>
              <a:rPr lang="en-MY" sz="2400" dirty="0" err="1"/>
              <a:t>menjadi</a:t>
            </a:r>
            <a:r>
              <a:rPr lang="en-MY" sz="2400" dirty="0"/>
              <a:t> </a:t>
            </a:r>
            <a:r>
              <a:rPr lang="en-MY" sz="2400" dirty="0" err="1"/>
              <a:t>pengikut</a:t>
            </a:r>
            <a:r>
              <a:rPr lang="en-MY" sz="2400" dirty="0"/>
              <a:t>, </a:t>
            </a:r>
            <a:r>
              <a:rPr lang="en-MY" sz="2400" dirty="0" err="1"/>
              <a:t>susah</a:t>
            </a:r>
            <a:r>
              <a:rPr lang="en-MY" sz="2400" dirty="0"/>
              <a:t> pula </a:t>
            </a:r>
            <a:r>
              <a:rPr lang="en-MY" sz="2400" dirty="0" err="1"/>
              <a:t>untuk</a:t>
            </a:r>
            <a:r>
              <a:rPr lang="en-MY" sz="2400" dirty="0"/>
              <a:t> </a:t>
            </a:r>
            <a:r>
              <a:rPr lang="en-MY" sz="2400" dirty="0" err="1"/>
              <a:t>taat</a:t>
            </a:r>
            <a:r>
              <a:rPr lang="en-MY" sz="2400" dirty="0"/>
              <a:t> </a:t>
            </a:r>
            <a:r>
              <a:rPr lang="en-MY" sz="2400" dirty="0" err="1"/>
              <a:t>dan</a:t>
            </a:r>
            <a:r>
              <a:rPr lang="en-MY" sz="2400" dirty="0"/>
              <a:t> </a:t>
            </a:r>
            <a:r>
              <a:rPr lang="en-MY" sz="2400" dirty="0" err="1"/>
              <a:t>patuh</a:t>
            </a:r>
            <a:r>
              <a:rPr lang="en-MY" sz="2400" dirty="0"/>
              <a:t> </a:t>
            </a:r>
            <a:r>
              <a:rPr lang="en-MY" sz="2400" dirty="0" err="1"/>
              <a:t>pada</a:t>
            </a:r>
            <a:r>
              <a:rPr lang="en-MY" sz="2400" dirty="0"/>
              <a:t> </a:t>
            </a:r>
            <a:r>
              <a:rPr lang="en-MY" sz="2400" dirty="0" err="1"/>
              <a:t>pemimpinnya</a:t>
            </a:r>
            <a:r>
              <a:rPr lang="en-MY" sz="2400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9"/>
            </a:pPr>
            <a:r>
              <a:rPr lang="en-MY" dirty="0" smtClean="0"/>
              <a:t>Susah </a:t>
            </a:r>
            <a:r>
              <a:rPr lang="en-MY" dirty="0" err="1"/>
              <a:t>hendak</a:t>
            </a:r>
            <a:r>
              <a:rPr lang="en-MY" dirty="0"/>
              <a:t> </a:t>
            </a:r>
            <a:r>
              <a:rPr lang="en-MY" dirty="0" err="1"/>
              <a:t>memberi</a:t>
            </a:r>
            <a:r>
              <a:rPr lang="en-MY" dirty="0"/>
              <a:t> </a:t>
            </a:r>
            <a:r>
              <a:rPr lang="en-MY" dirty="0" err="1"/>
              <a:t>kemaafan</a:t>
            </a:r>
            <a:r>
              <a:rPr lang="en-MY" dirty="0"/>
              <a:t> </a:t>
            </a:r>
            <a:r>
              <a:rPr lang="en-MY" dirty="0" err="1"/>
              <a:t>kepada</a:t>
            </a:r>
            <a:r>
              <a:rPr lang="en-MY" dirty="0"/>
              <a:t> </a:t>
            </a:r>
            <a:r>
              <a:rPr lang="en-MY" dirty="0" err="1"/>
              <a:t>orang</a:t>
            </a:r>
            <a:r>
              <a:rPr lang="en-MY" dirty="0"/>
              <a:t> yang </a:t>
            </a:r>
            <a:r>
              <a:rPr lang="en-MY" dirty="0" err="1"/>
              <a:t>tersilap</a:t>
            </a:r>
            <a:r>
              <a:rPr lang="en-MY" dirty="0"/>
              <a:t> </a:t>
            </a:r>
            <a:r>
              <a:rPr lang="en-MY" dirty="0" err="1"/>
              <a:t>dengannya</a:t>
            </a:r>
            <a:r>
              <a:rPr lang="en-MY" dirty="0"/>
              <a:t>. </a:t>
            </a:r>
            <a:r>
              <a:rPr lang="en-MY" dirty="0" err="1"/>
              <a:t>Bahkan</a:t>
            </a:r>
            <a:r>
              <a:rPr lang="en-MY" dirty="0"/>
              <a:t> </a:t>
            </a:r>
            <a:r>
              <a:rPr lang="en-MY" dirty="0" err="1"/>
              <a:t>ditengking-tengking</a:t>
            </a:r>
            <a:r>
              <a:rPr lang="en-MY" dirty="0"/>
              <a:t> , </a:t>
            </a:r>
            <a:r>
              <a:rPr lang="en-MY" dirty="0" err="1"/>
              <a:t>diherdik</a:t>
            </a:r>
            <a:r>
              <a:rPr lang="en-MY" dirty="0"/>
              <a:t>, </a:t>
            </a:r>
            <a:r>
              <a:rPr lang="en-MY" dirty="0" err="1"/>
              <a:t>dikata-kata</a:t>
            </a:r>
            <a:r>
              <a:rPr lang="en-MY" dirty="0"/>
              <a:t> </a:t>
            </a:r>
            <a:r>
              <a:rPr lang="en-MY" dirty="0" err="1"/>
              <a:t>atau</a:t>
            </a:r>
            <a:r>
              <a:rPr lang="en-MY" dirty="0"/>
              <a:t> </a:t>
            </a:r>
            <a:r>
              <a:rPr lang="en-MY" dirty="0" err="1"/>
              <a:t>dihina-hina</a:t>
            </a:r>
            <a:r>
              <a:rPr lang="en-MY" dirty="0"/>
              <a:t>. Di </a:t>
            </a:r>
            <a:r>
              <a:rPr lang="en-MY" dirty="0" err="1"/>
              <a:t>belakangnya</a:t>
            </a:r>
            <a:r>
              <a:rPr lang="en-MY" dirty="0"/>
              <a:t> </a:t>
            </a:r>
            <a:r>
              <a:rPr lang="en-MY" dirty="0" err="1"/>
              <a:t>diumpatumpat</a:t>
            </a:r>
            <a:r>
              <a:rPr lang="en-MY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10"/>
            </a:pPr>
            <a:r>
              <a:rPr lang="en-MY" dirty="0" err="1" smtClean="0"/>
              <a:t>Kalau</a:t>
            </a:r>
            <a:r>
              <a:rPr lang="en-MY" dirty="0" smtClean="0"/>
              <a:t> </a:t>
            </a:r>
            <a:r>
              <a:rPr lang="en-MY" dirty="0" err="1"/>
              <a:t>dia</a:t>
            </a:r>
            <a:r>
              <a:rPr lang="en-MY" dirty="0"/>
              <a:t> yang </a:t>
            </a:r>
            <a:r>
              <a:rPr lang="en-MY" dirty="0" err="1"/>
              <a:t>bersalah</a:t>
            </a:r>
            <a:r>
              <a:rPr lang="en-MY" dirty="0"/>
              <a:t>, </a:t>
            </a:r>
            <a:r>
              <a:rPr lang="en-MY" dirty="0" err="1"/>
              <a:t>susah</a:t>
            </a:r>
            <a:r>
              <a:rPr lang="en-MY" dirty="0"/>
              <a:t> </a:t>
            </a:r>
            <a:r>
              <a:rPr lang="en-MY" dirty="0" err="1"/>
              <a:t>dan</a:t>
            </a:r>
            <a:r>
              <a:rPr lang="en-MY" dirty="0"/>
              <a:t> </a:t>
            </a:r>
            <a:r>
              <a:rPr lang="en-MY" dirty="0" err="1"/>
              <a:t>berat</a:t>
            </a:r>
            <a:r>
              <a:rPr lang="en-MY" dirty="0"/>
              <a:t> </a:t>
            </a:r>
            <a:r>
              <a:rPr lang="en-MY" dirty="0" err="1"/>
              <a:t>hendak</a:t>
            </a:r>
            <a:r>
              <a:rPr lang="en-MY" dirty="0"/>
              <a:t> </a:t>
            </a:r>
            <a:r>
              <a:rPr lang="en-MY" dirty="0" err="1"/>
              <a:t>minta</a:t>
            </a:r>
            <a:r>
              <a:rPr lang="en-MY" dirty="0"/>
              <a:t> </a:t>
            </a:r>
            <a:r>
              <a:rPr lang="en-MY" dirty="0" err="1"/>
              <a:t>maaf</a:t>
            </a:r>
            <a:r>
              <a:rPr lang="en-MY" dirty="0"/>
              <a:t>. Rasa </a:t>
            </a:r>
            <a:r>
              <a:rPr lang="en-MY" dirty="0" err="1"/>
              <a:t>jatuh</a:t>
            </a:r>
            <a:r>
              <a:rPr lang="en-MY" dirty="0"/>
              <a:t> </a:t>
            </a:r>
            <a:r>
              <a:rPr lang="en-MY" dirty="0" err="1"/>
              <a:t>wibawa</a:t>
            </a:r>
            <a:r>
              <a:rPr lang="en-MY" dirty="0"/>
              <a:t> </a:t>
            </a:r>
            <a:r>
              <a:rPr lang="en-MY" dirty="0" err="1"/>
              <a:t>bila</a:t>
            </a:r>
            <a:r>
              <a:rPr lang="en-MY" dirty="0"/>
              <a:t> </a:t>
            </a:r>
            <a:r>
              <a:rPr lang="en-MY" dirty="0" err="1"/>
              <a:t>merendah</a:t>
            </a:r>
            <a:r>
              <a:rPr lang="en-MY" dirty="0"/>
              <a:t> </a:t>
            </a:r>
            <a:r>
              <a:rPr lang="en-MY" dirty="0" err="1"/>
              <a:t>diri</a:t>
            </a:r>
            <a:r>
              <a:rPr lang="en-MY" dirty="0"/>
              <a:t> </a:t>
            </a:r>
            <a:r>
              <a:rPr lang="en-MY" dirty="0" err="1"/>
              <a:t>meminta</a:t>
            </a:r>
            <a:r>
              <a:rPr lang="en-MY" dirty="0"/>
              <a:t> </a:t>
            </a:r>
            <a:r>
              <a:rPr lang="en-MY" dirty="0" err="1"/>
              <a:t>maaf</a:t>
            </a:r>
            <a:r>
              <a:rPr lang="en-MY" dirty="0"/>
              <a:t>. </a:t>
            </a:r>
            <a:r>
              <a:rPr lang="en-MY" dirty="0" err="1"/>
              <a:t>Bahkan</a:t>
            </a:r>
            <a:r>
              <a:rPr lang="en-MY" dirty="0"/>
              <a:t> </a:t>
            </a:r>
            <a:r>
              <a:rPr lang="en-MY" dirty="0" err="1"/>
              <a:t>dia</a:t>
            </a:r>
            <a:r>
              <a:rPr lang="en-MY" dirty="0"/>
              <a:t> </a:t>
            </a:r>
            <a:r>
              <a:rPr lang="en-MY" dirty="0" err="1"/>
              <a:t>tidak</a:t>
            </a:r>
            <a:r>
              <a:rPr lang="en-MY" dirty="0"/>
              <a:t> </a:t>
            </a:r>
            <a:r>
              <a:rPr lang="en-MY" dirty="0" err="1"/>
              <a:t>mengaku</a:t>
            </a:r>
            <a:r>
              <a:rPr lang="en-MY" dirty="0"/>
              <a:t> </a:t>
            </a:r>
            <a:r>
              <a:rPr lang="en-MY" dirty="0" err="1"/>
              <a:t>bersalah</a:t>
            </a:r>
            <a:r>
              <a:rPr lang="en-MY" dirty="0"/>
              <a:t>.</a:t>
            </a:r>
          </a:p>
        </p:txBody>
      </p:sp>
      <p:pic>
        <p:nvPicPr>
          <p:cNvPr id="4" name="Picture 3" descr="arroganc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67744" y="3501008"/>
            <a:ext cx="4069080" cy="31546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s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167608">
            <a:off x="4231597" y="1348403"/>
            <a:ext cx="4012950" cy="29674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2011680"/>
            <a:ext cx="3754760" cy="4846320"/>
          </a:xfrm>
        </p:spPr>
        <p:txBody>
          <a:bodyPr/>
          <a:lstStyle/>
          <a:p>
            <a:pPr marL="514350" indent="-514350">
              <a:buFont typeface="+mj-lt"/>
              <a:buAutoNum type="arabicPeriod" startAt="11"/>
            </a:pPr>
            <a:r>
              <a:rPr lang="en-MY" dirty="0" err="1" smtClean="0"/>
              <a:t>Dia</a:t>
            </a:r>
            <a:r>
              <a:rPr lang="en-MY" dirty="0" smtClean="0"/>
              <a:t> </a:t>
            </a:r>
            <a:r>
              <a:rPr lang="en-MY" dirty="0" err="1"/>
              <a:t>suka</a:t>
            </a:r>
            <a:r>
              <a:rPr lang="en-MY" dirty="0"/>
              <a:t> </a:t>
            </a:r>
            <a:r>
              <a:rPr lang="en-MY" dirty="0" err="1"/>
              <a:t>dihormati</a:t>
            </a:r>
            <a:r>
              <a:rPr lang="en-MY" dirty="0"/>
              <a:t>. </a:t>
            </a:r>
            <a:r>
              <a:rPr lang="en-MY" dirty="0" err="1"/>
              <a:t>Tersinggung</a:t>
            </a:r>
            <a:r>
              <a:rPr lang="en-MY" dirty="0"/>
              <a:t> </a:t>
            </a:r>
            <a:r>
              <a:rPr lang="en-MY" dirty="0" err="1"/>
              <a:t>kalau</a:t>
            </a:r>
            <a:r>
              <a:rPr lang="en-MY" dirty="0"/>
              <a:t> </a:t>
            </a:r>
            <a:r>
              <a:rPr lang="en-MY" dirty="0" err="1"/>
              <a:t>tidak</a:t>
            </a:r>
            <a:r>
              <a:rPr lang="en-MY" dirty="0"/>
              <a:t> </a:t>
            </a:r>
            <a:r>
              <a:rPr lang="en-MY" dirty="0" err="1"/>
              <a:t>dihormati</a:t>
            </a:r>
            <a:r>
              <a:rPr lang="en-MY" dirty="0"/>
              <a:t>. </a:t>
            </a:r>
            <a:r>
              <a:rPr lang="en-MY" dirty="0" err="1"/>
              <a:t>Tetapi</a:t>
            </a:r>
            <a:r>
              <a:rPr lang="en-MY" dirty="0"/>
              <a:t> </a:t>
            </a:r>
            <a:r>
              <a:rPr lang="en-MY" dirty="0" err="1"/>
              <a:t>dia</a:t>
            </a:r>
            <a:r>
              <a:rPr lang="en-MY" dirty="0"/>
              <a:t> </a:t>
            </a:r>
            <a:r>
              <a:rPr lang="en-MY" dirty="0" err="1"/>
              <a:t>sendiri</a:t>
            </a:r>
            <a:r>
              <a:rPr lang="en-MY" dirty="0"/>
              <a:t> </a:t>
            </a:r>
            <a:r>
              <a:rPr lang="en-MY" dirty="0" err="1"/>
              <a:t>susah</a:t>
            </a:r>
            <a:r>
              <a:rPr lang="en-MY" dirty="0"/>
              <a:t> </a:t>
            </a:r>
            <a:r>
              <a:rPr lang="en-MY" dirty="0" err="1"/>
              <a:t>atau</a:t>
            </a:r>
            <a:r>
              <a:rPr lang="en-MY" dirty="0"/>
              <a:t> </a:t>
            </a:r>
            <a:r>
              <a:rPr lang="en-MY" dirty="0" err="1"/>
              <a:t>berat</a:t>
            </a:r>
            <a:r>
              <a:rPr lang="en-MY" dirty="0"/>
              <a:t> </a:t>
            </a:r>
            <a:r>
              <a:rPr lang="en-MY" dirty="0" err="1"/>
              <a:t>untuk</a:t>
            </a:r>
            <a:r>
              <a:rPr lang="en-MY" dirty="0"/>
              <a:t> </a:t>
            </a:r>
            <a:r>
              <a:rPr lang="en-MY" dirty="0" err="1"/>
              <a:t>menghormati</a:t>
            </a:r>
            <a:r>
              <a:rPr lang="en-MY" dirty="0"/>
              <a:t> </a:t>
            </a:r>
            <a:r>
              <a:rPr lang="en-MY" dirty="0" err="1"/>
              <a:t>orang</a:t>
            </a:r>
            <a:r>
              <a:rPr lang="en-MY" dirty="0"/>
              <a:t> lain.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27984" y="1609416"/>
            <a:ext cx="3268216" cy="484632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12"/>
            </a:pPr>
            <a:r>
              <a:rPr lang="en-MY" sz="2400" dirty="0" err="1" smtClean="0"/>
              <a:t>Mudah</a:t>
            </a:r>
            <a:r>
              <a:rPr lang="en-MY" sz="2400" dirty="0" smtClean="0"/>
              <a:t> </a:t>
            </a:r>
            <a:r>
              <a:rPr lang="en-MY" sz="2400" dirty="0" err="1"/>
              <a:t>berdendam</a:t>
            </a:r>
            <a:r>
              <a:rPr lang="en-MY" sz="2400" dirty="0"/>
              <a:t> </a:t>
            </a:r>
            <a:r>
              <a:rPr lang="en-MY" sz="2400" dirty="0" err="1"/>
              <a:t>dengan</a:t>
            </a:r>
            <a:r>
              <a:rPr lang="en-MY" sz="2400" dirty="0"/>
              <a:t> </a:t>
            </a:r>
            <a:r>
              <a:rPr lang="en-MY" sz="2400" dirty="0" err="1"/>
              <a:t>orang</a:t>
            </a:r>
            <a:r>
              <a:rPr lang="en-MY" sz="2400" dirty="0"/>
              <a:t> lain </a:t>
            </a:r>
            <a:r>
              <a:rPr lang="en-MY" sz="2400" dirty="0" err="1"/>
              <a:t>terutamanya</a:t>
            </a:r>
            <a:r>
              <a:rPr lang="en-MY" sz="2400" dirty="0"/>
              <a:t> </a:t>
            </a:r>
            <a:r>
              <a:rPr lang="en-MY" sz="2400" dirty="0" err="1"/>
              <a:t>bila</a:t>
            </a:r>
            <a:r>
              <a:rPr lang="en-MY" sz="2400" dirty="0"/>
              <a:t> </a:t>
            </a:r>
            <a:r>
              <a:rPr lang="en-MY" sz="2400" dirty="0" err="1"/>
              <a:t>orang</a:t>
            </a:r>
            <a:r>
              <a:rPr lang="en-MY" sz="2400" dirty="0"/>
              <a:t> </a:t>
            </a:r>
            <a:r>
              <a:rPr lang="en-MY" sz="2400" dirty="0" err="1"/>
              <a:t>itu</a:t>
            </a:r>
            <a:r>
              <a:rPr lang="en-MY" sz="2400" dirty="0"/>
              <a:t> </a:t>
            </a:r>
            <a:r>
              <a:rPr lang="en-MY" sz="2400" dirty="0" err="1"/>
              <a:t>tersilap</a:t>
            </a:r>
            <a:r>
              <a:rPr lang="en-MY" sz="2400" dirty="0"/>
              <a:t>.</a:t>
            </a:r>
          </a:p>
        </p:txBody>
      </p:sp>
      <p:pic>
        <p:nvPicPr>
          <p:cNvPr id="4" name="Picture 3" descr="evol_goodguy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0641135">
            <a:off x="597295" y="2118591"/>
            <a:ext cx="4104456" cy="41044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4048" y="1700808"/>
            <a:ext cx="2736304" cy="2952328"/>
          </a:xfrm>
        </p:spPr>
        <p:txBody>
          <a:bodyPr/>
          <a:lstStyle/>
          <a:p>
            <a:pPr marL="514350" indent="-514350">
              <a:buFont typeface="+mj-lt"/>
              <a:buAutoNum type="arabicPeriod" startAt="13"/>
            </a:pPr>
            <a:r>
              <a:rPr lang="en-MY" dirty="0" err="1" smtClean="0"/>
              <a:t>Suka</a:t>
            </a:r>
            <a:r>
              <a:rPr lang="en-MY" dirty="0" smtClean="0"/>
              <a:t> </a:t>
            </a:r>
            <a:r>
              <a:rPr lang="en-MY" dirty="0" err="1"/>
              <a:t>menzalimi</a:t>
            </a:r>
            <a:r>
              <a:rPr lang="en-MY" dirty="0"/>
              <a:t> </a:t>
            </a:r>
            <a:r>
              <a:rPr lang="en-MY" dirty="0" err="1"/>
              <a:t>orang</a:t>
            </a:r>
            <a:r>
              <a:rPr lang="en-MY" dirty="0"/>
              <a:t> </a:t>
            </a:r>
            <a:r>
              <a:rPr lang="en-MY" dirty="0" err="1"/>
              <a:t>sama</a:t>
            </a:r>
            <a:r>
              <a:rPr lang="en-MY" dirty="0"/>
              <a:t> </a:t>
            </a:r>
            <a:r>
              <a:rPr lang="en-MY" dirty="0" err="1"/>
              <a:t>ada</a:t>
            </a:r>
            <a:r>
              <a:rPr lang="en-MY" dirty="0"/>
              <a:t> </a:t>
            </a:r>
            <a:r>
              <a:rPr lang="en-MY" dirty="0" err="1"/>
              <a:t>secara</a:t>
            </a:r>
            <a:r>
              <a:rPr lang="en-MY" dirty="0"/>
              <a:t> </a:t>
            </a:r>
            <a:r>
              <a:rPr lang="en-MY" dirty="0" err="1"/>
              <a:t>kasar</a:t>
            </a:r>
            <a:r>
              <a:rPr lang="en-MY" dirty="0"/>
              <a:t> </a:t>
            </a:r>
            <a:r>
              <a:rPr lang="en-MY" dirty="0" err="1"/>
              <a:t>atau</a:t>
            </a:r>
            <a:r>
              <a:rPr lang="en-MY" dirty="0"/>
              <a:t> </a:t>
            </a:r>
            <a:r>
              <a:rPr lang="en-MY" dirty="0" err="1"/>
              <a:t>secara</a:t>
            </a:r>
            <a:r>
              <a:rPr lang="en-MY" dirty="0"/>
              <a:t> </a:t>
            </a:r>
            <a:r>
              <a:rPr lang="en-MY" dirty="0" err="1"/>
              <a:t>halus</a:t>
            </a:r>
            <a:r>
              <a:rPr lang="en-MY" dirty="0"/>
              <a:t>.</a:t>
            </a:r>
          </a:p>
        </p:txBody>
      </p:sp>
      <p:pic>
        <p:nvPicPr>
          <p:cNvPr id="4" name="Picture 3" descr="432-gossip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548680"/>
            <a:ext cx="4392488" cy="57688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76</TotalTime>
  <Words>425</Words>
  <Application>Microsoft Office PowerPoint</Application>
  <PresentationFormat>On-screen Show (4:3)</PresentationFormat>
  <Paragraphs>27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Opulent</vt:lpstr>
      <vt:lpstr>Tanda – Tanda Sifat Sombong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Tanda – Tanda Sifat Sombong</dc:title>
  <dc:creator>BRDB</dc:creator>
  <cp:lastModifiedBy>BRDB</cp:lastModifiedBy>
  <cp:revision>7</cp:revision>
  <dcterms:created xsi:type="dcterms:W3CDTF">2011-08-05T03:35:27Z</dcterms:created>
  <dcterms:modified xsi:type="dcterms:W3CDTF">2011-08-05T06:35:09Z</dcterms:modified>
</cp:coreProperties>
</file>